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70" r:id="rId6"/>
    <p:sldId id="267" r:id="rId7"/>
    <p:sldId id="268" r:id="rId8"/>
    <p:sldId id="269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ECE1F-06C0-4D0A-B90D-D0E5B9021D3B}" v="2881" dt="2023-10-27T13:40:45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FB9A4-58A7-4E51-B5AF-DDFFFBD294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413358-5B65-4036-ACA5-CB99DFA68D43}">
      <dgm:prSet phldrT="[Text]"/>
      <dgm:spPr/>
      <dgm:t>
        <a:bodyPr/>
        <a:lstStyle/>
        <a:p>
          <a:r>
            <a:rPr lang="en-US" dirty="0"/>
            <a:t>Deputy Vice Chancellor</a:t>
          </a:r>
          <a:endParaRPr lang="en-GB" dirty="0"/>
        </a:p>
      </dgm:t>
    </dgm:pt>
    <dgm:pt modelId="{2F5ABDF6-BFC3-43DC-AFCB-DAD5BB4F47BB}" type="parTrans" cxnId="{02DC2B16-9E79-4494-B4B7-F1D8D8A53B52}">
      <dgm:prSet/>
      <dgm:spPr/>
      <dgm:t>
        <a:bodyPr/>
        <a:lstStyle/>
        <a:p>
          <a:endParaRPr lang="en-GB"/>
        </a:p>
      </dgm:t>
    </dgm:pt>
    <dgm:pt modelId="{96F6D936-C907-462E-883A-24704BDA8508}" type="sibTrans" cxnId="{02DC2B16-9E79-4494-B4B7-F1D8D8A53B52}">
      <dgm:prSet/>
      <dgm:spPr/>
      <dgm:t>
        <a:bodyPr/>
        <a:lstStyle/>
        <a:p>
          <a:endParaRPr lang="en-GB"/>
        </a:p>
      </dgm:t>
    </dgm:pt>
    <dgm:pt modelId="{DB718C58-1F02-457D-B24E-FEBBB632726A}">
      <dgm:prSet phldrT="[Text]"/>
      <dgm:spPr/>
      <dgm:t>
        <a:bodyPr/>
        <a:lstStyle/>
        <a:p>
          <a:r>
            <a:rPr lang="en-US" dirty="0"/>
            <a:t>Associate Director – Outreach Recruitment &amp; Admissions</a:t>
          </a:r>
          <a:endParaRPr lang="en-GB" dirty="0"/>
        </a:p>
      </dgm:t>
    </dgm:pt>
    <dgm:pt modelId="{7651DDEC-C4E0-49E3-AEA2-3AEFE69FEAEB}" type="parTrans" cxnId="{AB31D3F0-2C2F-4F93-8A6B-6A6129CF5F5E}">
      <dgm:prSet/>
      <dgm:spPr/>
      <dgm:t>
        <a:bodyPr/>
        <a:lstStyle/>
        <a:p>
          <a:endParaRPr lang="en-GB"/>
        </a:p>
      </dgm:t>
    </dgm:pt>
    <dgm:pt modelId="{BD177686-9CC7-440B-83BA-FE539D131770}" type="sibTrans" cxnId="{AB31D3F0-2C2F-4F93-8A6B-6A6129CF5F5E}">
      <dgm:prSet/>
      <dgm:spPr/>
      <dgm:t>
        <a:bodyPr/>
        <a:lstStyle/>
        <a:p>
          <a:endParaRPr lang="en-GB"/>
        </a:p>
      </dgm:t>
    </dgm:pt>
    <dgm:pt modelId="{D65D9377-247F-4213-9941-4D7C842BD2DE}">
      <dgm:prSet phldrT="[Text]"/>
      <dgm:spPr/>
      <dgm:t>
        <a:bodyPr/>
        <a:lstStyle/>
        <a:p>
          <a:r>
            <a:rPr lang="en-US" dirty="0"/>
            <a:t>Associate Director – Advertising, Marketing &amp; Student Insight</a:t>
          </a:r>
        </a:p>
      </dgm:t>
    </dgm:pt>
    <dgm:pt modelId="{C2747732-90B2-474B-9F28-425162121D22}" type="parTrans" cxnId="{AEBD12AC-D1AD-4660-9373-53B83FA0950F}">
      <dgm:prSet/>
      <dgm:spPr/>
      <dgm:t>
        <a:bodyPr/>
        <a:lstStyle/>
        <a:p>
          <a:endParaRPr lang="en-GB"/>
        </a:p>
      </dgm:t>
    </dgm:pt>
    <dgm:pt modelId="{AFBE5B4C-FC64-49BC-B42A-88DAF7A9DE02}" type="sibTrans" cxnId="{AEBD12AC-D1AD-4660-9373-53B83FA0950F}">
      <dgm:prSet/>
      <dgm:spPr/>
      <dgm:t>
        <a:bodyPr/>
        <a:lstStyle/>
        <a:p>
          <a:endParaRPr lang="en-GB"/>
        </a:p>
      </dgm:t>
    </dgm:pt>
    <dgm:pt modelId="{0F0C3A3A-7E6D-47AC-B1CF-DE2320B6F47C}">
      <dgm:prSet phldrT="[Text]"/>
      <dgm:spPr/>
      <dgm:t>
        <a:bodyPr/>
        <a:lstStyle/>
        <a:p>
          <a:r>
            <a:rPr lang="en-US" dirty="0"/>
            <a:t>Associate Director – International Recruitment &amp; Global Partnerships</a:t>
          </a:r>
        </a:p>
      </dgm:t>
    </dgm:pt>
    <dgm:pt modelId="{385298FF-A73C-4430-B32E-780E3CC05E41}" type="parTrans" cxnId="{F235F150-C4C5-4610-8FB9-2AD86402C2DA}">
      <dgm:prSet/>
      <dgm:spPr/>
      <dgm:t>
        <a:bodyPr/>
        <a:lstStyle/>
        <a:p>
          <a:endParaRPr lang="en-GB"/>
        </a:p>
      </dgm:t>
    </dgm:pt>
    <dgm:pt modelId="{84F63713-F11C-4FAF-862C-C5675EA03F64}" type="sibTrans" cxnId="{F235F150-C4C5-4610-8FB9-2AD86402C2DA}">
      <dgm:prSet/>
      <dgm:spPr/>
      <dgm:t>
        <a:bodyPr/>
        <a:lstStyle/>
        <a:p>
          <a:endParaRPr lang="en-GB"/>
        </a:p>
      </dgm:t>
    </dgm:pt>
    <dgm:pt modelId="{15206DF3-C027-4CED-B0DB-79B015FE8E2C}" type="pres">
      <dgm:prSet presAssocID="{B47FB9A4-58A7-4E51-B5AF-DDFFFBD294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8DC0A0-491F-470D-BF55-6E5462C0B9DD}" type="pres">
      <dgm:prSet presAssocID="{B1413358-5B65-4036-ACA5-CB99DFA68D43}" presName="hierRoot1" presStyleCnt="0">
        <dgm:presLayoutVars>
          <dgm:hierBranch val="init"/>
        </dgm:presLayoutVars>
      </dgm:prSet>
      <dgm:spPr/>
    </dgm:pt>
    <dgm:pt modelId="{01E0954C-1207-43DD-99EA-1B00528A4369}" type="pres">
      <dgm:prSet presAssocID="{B1413358-5B65-4036-ACA5-CB99DFA68D43}" presName="rootComposite1" presStyleCnt="0"/>
      <dgm:spPr/>
    </dgm:pt>
    <dgm:pt modelId="{F6D2189C-A06C-42E8-A724-430E07922ACB}" type="pres">
      <dgm:prSet presAssocID="{B1413358-5B65-4036-ACA5-CB99DFA68D43}" presName="rootText1" presStyleLbl="node0" presStyleIdx="0" presStyleCnt="1">
        <dgm:presLayoutVars>
          <dgm:chPref val="3"/>
        </dgm:presLayoutVars>
      </dgm:prSet>
      <dgm:spPr/>
    </dgm:pt>
    <dgm:pt modelId="{759D3738-4AA6-4A11-B65A-72B3B3FD01FB}" type="pres">
      <dgm:prSet presAssocID="{B1413358-5B65-4036-ACA5-CB99DFA68D43}" presName="rootConnector1" presStyleLbl="node1" presStyleIdx="0" presStyleCnt="0"/>
      <dgm:spPr/>
    </dgm:pt>
    <dgm:pt modelId="{83488796-690B-4A29-B17B-6EEB8F4BC0B8}" type="pres">
      <dgm:prSet presAssocID="{B1413358-5B65-4036-ACA5-CB99DFA68D43}" presName="hierChild2" presStyleCnt="0"/>
      <dgm:spPr/>
    </dgm:pt>
    <dgm:pt modelId="{30A2110B-E6B0-4E16-8840-30AFF0C891E9}" type="pres">
      <dgm:prSet presAssocID="{7651DDEC-C4E0-49E3-AEA2-3AEFE69FEAEB}" presName="Name37" presStyleLbl="parChTrans1D2" presStyleIdx="0" presStyleCnt="3"/>
      <dgm:spPr/>
    </dgm:pt>
    <dgm:pt modelId="{E46E64FC-C27A-4765-904D-01D5CF867DDE}" type="pres">
      <dgm:prSet presAssocID="{DB718C58-1F02-457D-B24E-FEBBB632726A}" presName="hierRoot2" presStyleCnt="0">
        <dgm:presLayoutVars>
          <dgm:hierBranch val="init"/>
        </dgm:presLayoutVars>
      </dgm:prSet>
      <dgm:spPr/>
    </dgm:pt>
    <dgm:pt modelId="{C47A4072-7703-456A-838A-EEE22D9A152B}" type="pres">
      <dgm:prSet presAssocID="{DB718C58-1F02-457D-B24E-FEBBB632726A}" presName="rootComposite" presStyleCnt="0"/>
      <dgm:spPr/>
    </dgm:pt>
    <dgm:pt modelId="{966D2C54-95E1-4F1D-A97C-037A4AB41444}" type="pres">
      <dgm:prSet presAssocID="{DB718C58-1F02-457D-B24E-FEBBB632726A}" presName="rootText" presStyleLbl="node2" presStyleIdx="0" presStyleCnt="3">
        <dgm:presLayoutVars>
          <dgm:chPref val="3"/>
        </dgm:presLayoutVars>
      </dgm:prSet>
      <dgm:spPr/>
    </dgm:pt>
    <dgm:pt modelId="{D8D0AB77-EE36-4361-A687-DAD9DA039797}" type="pres">
      <dgm:prSet presAssocID="{DB718C58-1F02-457D-B24E-FEBBB632726A}" presName="rootConnector" presStyleLbl="node2" presStyleIdx="0" presStyleCnt="3"/>
      <dgm:spPr/>
    </dgm:pt>
    <dgm:pt modelId="{0D852F71-F5B0-4325-965E-8928C4153874}" type="pres">
      <dgm:prSet presAssocID="{DB718C58-1F02-457D-B24E-FEBBB632726A}" presName="hierChild4" presStyleCnt="0"/>
      <dgm:spPr/>
    </dgm:pt>
    <dgm:pt modelId="{7E477940-90E6-4F50-AF74-1A551BFEC0DF}" type="pres">
      <dgm:prSet presAssocID="{DB718C58-1F02-457D-B24E-FEBBB632726A}" presName="hierChild5" presStyleCnt="0"/>
      <dgm:spPr/>
    </dgm:pt>
    <dgm:pt modelId="{4885C023-7ABA-4B95-B9B1-00CF952E9E52}" type="pres">
      <dgm:prSet presAssocID="{C2747732-90B2-474B-9F28-425162121D22}" presName="Name37" presStyleLbl="parChTrans1D2" presStyleIdx="1" presStyleCnt="3"/>
      <dgm:spPr/>
    </dgm:pt>
    <dgm:pt modelId="{31066FF8-3DEE-405A-AD91-1D7903703E12}" type="pres">
      <dgm:prSet presAssocID="{D65D9377-247F-4213-9941-4D7C842BD2DE}" presName="hierRoot2" presStyleCnt="0">
        <dgm:presLayoutVars>
          <dgm:hierBranch val="init"/>
        </dgm:presLayoutVars>
      </dgm:prSet>
      <dgm:spPr/>
    </dgm:pt>
    <dgm:pt modelId="{C256B447-52B6-44E3-8764-80F7D38B6C82}" type="pres">
      <dgm:prSet presAssocID="{D65D9377-247F-4213-9941-4D7C842BD2DE}" presName="rootComposite" presStyleCnt="0"/>
      <dgm:spPr/>
    </dgm:pt>
    <dgm:pt modelId="{934CD609-09A3-477D-B29D-E1EC71C7020E}" type="pres">
      <dgm:prSet presAssocID="{D65D9377-247F-4213-9941-4D7C842BD2DE}" presName="rootText" presStyleLbl="node2" presStyleIdx="1" presStyleCnt="3">
        <dgm:presLayoutVars>
          <dgm:chPref val="3"/>
        </dgm:presLayoutVars>
      </dgm:prSet>
      <dgm:spPr/>
    </dgm:pt>
    <dgm:pt modelId="{4202D75D-4F5E-4754-A407-0F1F319E4471}" type="pres">
      <dgm:prSet presAssocID="{D65D9377-247F-4213-9941-4D7C842BD2DE}" presName="rootConnector" presStyleLbl="node2" presStyleIdx="1" presStyleCnt="3"/>
      <dgm:spPr/>
    </dgm:pt>
    <dgm:pt modelId="{2A83F269-158C-43E2-94A5-555A78CA3151}" type="pres">
      <dgm:prSet presAssocID="{D65D9377-247F-4213-9941-4D7C842BD2DE}" presName="hierChild4" presStyleCnt="0"/>
      <dgm:spPr/>
    </dgm:pt>
    <dgm:pt modelId="{B49AA8AC-23B3-48B7-A312-C317BC9D0404}" type="pres">
      <dgm:prSet presAssocID="{D65D9377-247F-4213-9941-4D7C842BD2DE}" presName="hierChild5" presStyleCnt="0"/>
      <dgm:spPr/>
    </dgm:pt>
    <dgm:pt modelId="{EC82DEEC-8ECD-4EF6-8A51-E4AB9F5DE998}" type="pres">
      <dgm:prSet presAssocID="{385298FF-A73C-4430-B32E-780E3CC05E41}" presName="Name37" presStyleLbl="parChTrans1D2" presStyleIdx="2" presStyleCnt="3"/>
      <dgm:spPr/>
    </dgm:pt>
    <dgm:pt modelId="{E475FD98-61CF-453E-B223-5E6F62A5A96E}" type="pres">
      <dgm:prSet presAssocID="{0F0C3A3A-7E6D-47AC-B1CF-DE2320B6F47C}" presName="hierRoot2" presStyleCnt="0">
        <dgm:presLayoutVars>
          <dgm:hierBranch val="init"/>
        </dgm:presLayoutVars>
      </dgm:prSet>
      <dgm:spPr/>
    </dgm:pt>
    <dgm:pt modelId="{11EA2ACA-F182-4644-8794-C7BD700CEB29}" type="pres">
      <dgm:prSet presAssocID="{0F0C3A3A-7E6D-47AC-B1CF-DE2320B6F47C}" presName="rootComposite" presStyleCnt="0"/>
      <dgm:spPr/>
    </dgm:pt>
    <dgm:pt modelId="{961CBACA-A01F-4295-BE2F-AB265FD0406E}" type="pres">
      <dgm:prSet presAssocID="{0F0C3A3A-7E6D-47AC-B1CF-DE2320B6F47C}" presName="rootText" presStyleLbl="node2" presStyleIdx="2" presStyleCnt="3">
        <dgm:presLayoutVars>
          <dgm:chPref val="3"/>
        </dgm:presLayoutVars>
      </dgm:prSet>
      <dgm:spPr/>
    </dgm:pt>
    <dgm:pt modelId="{3F820D9E-4B17-4D1B-BBB8-C2585859214C}" type="pres">
      <dgm:prSet presAssocID="{0F0C3A3A-7E6D-47AC-B1CF-DE2320B6F47C}" presName="rootConnector" presStyleLbl="node2" presStyleIdx="2" presStyleCnt="3"/>
      <dgm:spPr/>
    </dgm:pt>
    <dgm:pt modelId="{8C3024B9-290D-4121-A462-8D7FF2179DF8}" type="pres">
      <dgm:prSet presAssocID="{0F0C3A3A-7E6D-47AC-B1CF-DE2320B6F47C}" presName="hierChild4" presStyleCnt="0"/>
      <dgm:spPr/>
    </dgm:pt>
    <dgm:pt modelId="{D38B40FB-884E-494B-A9E6-8F6D828EEE8B}" type="pres">
      <dgm:prSet presAssocID="{0F0C3A3A-7E6D-47AC-B1CF-DE2320B6F47C}" presName="hierChild5" presStyleCnt="0"/>
      <dgm:spPr/>
    </dgm:pt>
    <dgm:pt modelId="{DAEEE29C-C445-4F22-B99A-C7F5DC926D01}" type="pres">
      <dgm:prSet presAssocID="{B1413358-5B65-4036-ACA5-CB99DFA68D43}" presName="hierChild3" presStyleCnt="0"/>
      <dgm:spPr/>
    </dgm:pt>
  </dgm:ptLst>
  <dgm:cxnLst>
    <dgm:cxn modelId="{C31D2501-64FC-47C0-85FB-126559297069}" type="presOf" srcId="{B1413358-5B65-4036-ACA5-CB99DFA68D43}" destId="{F6D2189C-A06C-42E8-A724-430E07922ACB}" srcOrd="0" destOrd="0" presId="urn:microsoft.com/office/officeart/2005/8/layout/orgChart1"/>
    <dgm:cxn modelId="{02DC2B16-9E79-4494-B4B7-F1D8D8A53B52}" srcId="{B47FB9A4-58A7-4E51-B5AF-DDFFFBD2942A}" destId="{B1413358-5B65-4036-ACA5-CB99DFA68D43}" srcOrd="0" destOrd="0" parTransId="{2F5ABDF6-BFC3-43DC-AFCB-DAD5BB4F47BB}" sibTransId="{96F6D936-C907-462E-883A-24704BDA8508}"/>
    <dgm:cxn modelId="{0CB17F26-C24F-4F0C-96AD-A8D6692C6B62}" type="presOf" srcId="{7651DDEC-C4E0-49E3-AEA2-3AEFE69FEAEB}" destId="{30A2110B-E6B0-4E16-8840-30AFF0C891E9}" srcOrd="0" destOrd="0" presId="urn:microsoft.com/office/officeart/2005/8/layout/orgChart1"/>
    <dgm:cxn modelId="{AB9D942E-E1AE-47C6-A428-756FDBAA21BF}" type="presOf" srcId="{0F0C3A3A-7E6D-47AC-B1CF-DE2320B6F47C}" destId="{961CBACA-A01F-4295-BE2F-AB265FD0406E}" srcOrd="0" destOrd="0" presId="urn:microsoft.com/office/officeart/2005/8/layout/orgChart1"/>
    <dgm:cxn modelId="{9A5C433F-BCB2-4D27-A357-F6C11EEF220C}" type="presOf" srcId="{D65D9377-247F-4213-9941-4D7C842BD2DE}" destId="{4202D75D-4F5E-4754-A407-0F1F319E4471}" srcOrd="1" destOrd="0" presId="urn:microsoft.com/office/officeart/2005/8/layout/orgChart1"/>
    <dgm:cxn modelId="{ADF88D6A-A950-4135-A81B-81353DF74FA3}" type="presOf" srcId="{C2747732-90B2-474B-9F28-425162121D22}" destId="{4885C023-7ABA-4B95-B9B1-00CF952E9E52}" srcOrd="0" destOrd="0" presId="urn:microsoft.com/office/officeart/2005/8/layout/orgChart1"/>
    <dgm:cxn modelId="{F235F150-C4C5-4610-8FB9-2AD86402C2DA}" srcId="{B1413358-5B65-4036-ACA5-CB99DFA68D43}" destId="{0F0C3A3A-7E6D-47AC-B1CF-DE2320B6F47C}" srcOrd="2" destOrd="0" parTransId="{385298FF-A73C-4430-B32E-780E3CC05E41}" sibTransId="{84F63713-F11C-4FAF-862C-C5675EA03F64}"/>
    <dgm:cxn modelId="{947A9752-432F-4FD2-A856-350B1C0DA989}" type="presOf" srcId="{B47FB9A4-58A7-4E51-B5AF-DDFFFBD2942A}" destId="{15206DF3-C027-4CED-B0DB-79B015FE8E2C}" srcOrd="0" destOrd="0" presId="urn:microsoft.com/office/officeart/2005/8/layout/orgChart1"/>
    <dgm:cxn modelId="{4A3BF354-25DA-4AD4-9859-2A60A887BB08}" type="presOf" srcId="{B1413358-5B65-4036-ACA5-CB99DFA68D43}" destId="{759D3738-4AA6-4A11-B65A-72B3B3FD01FB}" srcOrd="1" destOrd="0" presId="urn:microsoft.com/office/officeart/2005/8/layout/orgChart1"/>
    <dgm:cxn modelId="{CB719375-EDFA-4537-8702-3363064010F5}" type="presOf" srcId="{DB718C58-1F02-457D-B24E-FEBBB632726A}" destId="{966D2C54-95E1-4F1D-A97C-037A4AB41444}" srcOrd="0" destOrd="0" presId="urn:microsoft.com/office/officeart/2005/8/layout/orgChart1"/>
    <dgm:cxn modelId="{0CB43678-46D1-429F-990E-D14BDCBF82E6}" type="presOf" srcId="{DB718C58-1F02-457D-B24E-FEBBB632726A}" destId="{D8D0AB77-EE36-4361-A687-DAD9DA039797}" srcOrd="1" destOrd="0" presId="urn:microsoft.com/office/officeart/2005/8/layout/orgChart1"/>
    <dgm:cxn modelId="{AEBD12AC-D1AD-4660-9373-53B83FA0950F}" srcId="{B1413358-5B65-4036-ACA5-CB99DFA68D43}" destId="{D65D9377-247F-4213-9941-4D7C842BD2DE}" srcOrd="1" destOrd="0" parTransId="{C2747732-90B2-474B-9F28-425162121D22}" sibTransId="{AFBE5B4C-FC64-49BC-B42A-88DAF7A9DE02}"/>
    <dgm:cxn modelId="{A31D70B5-249D-4062-970D-D62DC0E631D1}" type="presOf" srcId="{D65D9377-247F-4213-9941-4D7C842BD2DE}" destId="{934CD609-09A3-477D-B29D-E1EC71C7020E}" srcOrd="0" destOrd="0" presId="urn:microsoft.com/office/officeart/2005/8/layout/orgChart1"/>
    <dgm:cxn modelId="{A39598DF-2783-40F8-91DE-57549A38ECC9}" type="presOf" srcId="{385298FF-A73C-4430-B32E-780E3CC05E41}" destId="{EC82DEEC-8ECD-4EF6-8A51-E4AB9F5DE998}" srcOrd="0" destOrd="0" presId="urn:microsoft.com/office/officeart/2005/8/layout/orgChart1"/>
    <dgm:cxn modelId="{A43E3FE3-E0DB-4EA6-AB27-2A097719DAE1}" type="presOf" srcId="{0F0C3A3A-7E6D-47AC-B1CF-DE2320B6F47C}" destId="{3F820D9E-4B17-4D1B-BBB8-C2585859214C}" srcOrd="1" destOrd="0" presId="urn:microsoft.com/office/officeart/2005/8/layout/orgChart1"/>
    <dgm:cxn modelId="{AB31D3F0-2C2F-4F93-8A6B-6A6129CF5F5E}" srcId="{B1413358-5B65-4036-ACA5-CB99DFA68D43}" destId="{DB718C58-1F02-457D-B24E-FEBBB632726A}" srcOrd="0" destOrd="0" parTransId="{7651DDEC-C4E0-49E3-AEA2-3AEFE69FEAEB}" sibTransId="{BD177686-9CC7-440B-83BA-FE539D131770}"/>
    <dgm:cxn modelId="{1AAF2F92-80A7-4390-B0DC-B229125DE356}" type="presParOf" srcId="{15206DF3-C027-4CED-B0DB-79B015FE8E2C}" destId="{298DC0A0-491F-470D-BF55-6E5462C0B9DD}" srcOrd="0" destOrd="0" presId="urn:microsoft.com/office/officeart/2005/8/layout/orgChart1"/>
    <dgm:cxn modelId="{9DA2C780-3F48-44CF-8B5A-FE52F2AAB9A5}" type="presParOf" srcId="{298DC0A0-491F-470D-BF55-6E5462C0B9DD}" destId="{01E0954C-1207-43DD-99EA-1B00528A4369}" srcOrd="0" destOrd="0" presId="urn:microsoft.com/office/officeart/2005/8/layout/orgChart1"/>
    <dgm:cxn modelId="{1704535E-DB51-40BD-AA67-83165EE01125}" type="presParOf" srcId="{01E0954C-1207-43DD-99EA-1B00528A4369}" destId="{F6D2189C-A06C-42E8-A724-430E07922ACB}" srcOrd="0" destOrd="0" presId="urn:microsoft.com/office/officeart/2005/8/layout/orgChart1"/>
    <dgm:cxn modelId="{08DD7E55-4175-4CAB-B0BB-0BF866C1BDEA}" type="presParOf" srcId="{01E0954C-1207-43DD-99EA-1B00528A4369}" destId="{759D3738-4AA6-4A11-B65A-72B3B3FD01FB}" srcOrd="1" destOrd="0" presId="urn:microsoft.com/office/officeart/2005/8/layout/orgChart1"/>
    <dgm:cxn modelId="{FF939DAB-1678-4252-9B5A-38D3849C149F}" type="presParOf" srcId="{298DC0A0-491F-470D-BF55-6E5462C0B9DD}" destId="{83488796-690B-4A29-B17B-6EEB8F4BC0B8}" srcOrd="1" destOrd="0" presId="urn:microsoft.com/office/officeart/2005/8/layout/orgChart1"/>
    <dgm:cxn modelId="{02AB8A4E-5CC3-49A0-B3F3-00D148C94348}" type="presParOf" srcId="{83488796-690B-4A29-B17B-6EEB8F4BC0B8}" destId="{30A2110B-E6B0-4E16-8840-30AFF0C891E9}" srcOrd="0" destOrd="0" presId="urn:microsoft.com/office/officeart/2005/8/layout/orgChart1"/>
    <dgm:cxn modelId="{8C38BF90-C028-4B9A-9ECA-D973DC37D16C}" type="presParOf" srcId="{83488796-690B-4A29-B17B-6EEB8F4BC0B8}" destId="{E46E64FC-C27A-4765-904D-01D5CF867DDE}" srcOrd="1" destOrd="0" presId="urn:microsoft.com/office/officeart/2005/8/layout/orgChart1"/>
    <dgm:cxn modelId="{C981FD9F-7FFA-49A6-9205-C96E9CEF63F1}" type="presParOf" srcId="{E46E64FC-C27A-4765-904D-01D5CF867DDE}" destId="{C47A4072-7703-456A-838A-EEE22D9A152B}" srcOrd="0" destOrd="0" presId="urn:microsoft.com/office/officeart/2005/8/layout/orgChart1"/>
    <dgm:cxn modelId="{A23A9E3A-5915-4531-A3BE-150231684C4A}" type="presParOf" srcId="{C47A4072-7703-456A-838A-EEE22D9A152B}" destId="{966D2C54-95E1-4F1D-A97C-037A4AB41444}" srcOrd="0" destOrd="0" presId="urn:microsoft.com/office/officeart/2005/8/layout/orgChart1"/>
    <dgm:cxn modelId="{A78B669E-DA7C-4B62-9CEC-D5289BCB4721}" type="presParOf" srcId="{C47A4072-7703-456A-838A-EEE22D9A152B}" destId="{D8D0AB77-EE36-4361-A687-DAD9DA039797}" srcOrd="1" destOrd="0" presId="urn:microsoft.com/office/officeart/2005/8/layout/orgChart1"/>
    <dgm:cxn modelId="{E63BFA54-687B-4DEF-8995-512D52807E2B}" type="presParOf" srcId="{E46E64FC-C27A-4765-904D-01D5CF867DDE}" destId="{0D852F71-F5B0-4325-965E-8928C4153874}" srcOrd="1" destOrd="0" presId="urn:microsoft.com/office/officeart/2005/8/layout/orgChart1"/>
    <dgm:cxn modelId="{C870DC8D-3A7D-476C-B7BD-FB4B649326DF}" type="presParOf" srcId="{E46E64FC-C27A-4765-904D-01D5CF867DDE}" destId="{7E477940-90E6-4F50-AF74-1A551BFEC0DF}" srcOrd="2" destOrd="0" presId="urn:microsoft.com/office/officeart/2005/8/layout/orgChart1"/>
    <dgm:cxn modelId="{631886BF-87D3-4313-9487-B0CE04886BBC}" type="presParOf" srcId="{83488796-690B-4A29-B17B-6EEB8F4BC0B8}" destId="{4885C023-7ABA-4B95-B9B1-00CF952E9E52}" srcOrd="2" destOrd="0" presId="urn:microsoft.com/office/officeart/2005/8/layout/orgChart1"/>
    <dgm:cxn modelId="{E3A3F9D6-3D8E-4984-9147-51D6E3A5CEF5}" type="presParOf" srcId="{83488796-690B-4A29-B17B-6EEB8F4BC0B8}" destId="{31066FF8-3DEE-405A-AD91-1D7903703E12}" srcOrd="3" destOrd="0" presId="urn:microsoft.com/office/officeart/2005/8/layout/orgChart1"/>
    <dgm:cxn modelId="{B4737BB9-56C2-4A60-BDF7-C47B5E36290B}" type="presParOf" srcId="{31066FF8-3DEE-405A-AD91-1D7903703E12}" destId="{C256B447-52B6-44E3-8764-80F7D38B6C82}" srcOrd="0" destOrd="0" presId="urn:microsoft.com/office/officeart/2005/8/layout/orgChart1"/>
    <dgm:cxn modelId="{1CC9C727-A35D-45FC-B7CF-513FCDF37F59}" type="presParOf" srcId="{C256B447-52B6-44E3-8764-80F7D38B6C82}" destId="{934CD609-09A3-477D-B29D-E1EC71C7020E}" srcOrd="0" destOrd="0" presId="urn:microsoft.com/office/officeart/2005/8/layout/orgChart1"/>
    <dgm:cxn modelId="{1ED5979B-9603-4C28-B361-D65C7B474FE1}" type="presParOf" srcId="{C256B447-52B6-44E3-8764-80F7D38B6C82}" destId="{4202D75D-4F5E-4754-A407-0F1F319E4471}" srcOrd="1" destOrd="0" presId="urn:microsoft.com/office/officeart/2005/8/layout/orgChart1"/>
    <dgm:cxn modelId="{28D49119-7C8C-466C-A988-50081A94CC2D}" type="presParOf" srcId="{31066FF8-3DEE-405A-AD91-1D7903703E12}" destId="{2A83F269-158C-43E2-94A5-555A78CA3151}" srcOrd="1" destOrd="0" presId="urn:microsoft.com/office/officeart/2005/8/layout/orgChart1"/>
    <dgm:cxn modelId="{AEA44145-8F33-4CED-BD04-09C24BE5CDFF}" type="presParOf" srcId="{31066FF8-3DEE-405A-AD91-1D7903703E12}" destId="{B49AA8AC-23B3-48B7-A312-C317BC9D0404}" srcOrd="2" destOrd="0" presId="urn:microsoft.com/office/officeart/2005/8/layout/orgChart1"/>
    <dgm:cxn modelId="{C2137D01-C415-45B3-9B41-6E105771F9D0}" type="presParOf" srcId="{83488796-690B-4A29-B17B-6EEB8F4BC0B8}" destId="{EC82DEEC-8ECD-4EF6-8A51-E4AB9F5DE998}" srcOrd="4" destOrd="0" presId="urn:microsoft.com/office/officeart/2005/8/layout/orgChart1"/>
    <dgm:cxn modelId="{AE836329-9FCC-4439-ACF4-4B09202BC570}" type="presParOf" srcId="{83488796-690B-4A29-B17B-6EEB8F4BC0B8}" destId="{E475FD98-61CF-453E-B223-5E6F62A5A96E}" srcOrd="5" destOrd="0" presId="urn:microsoft.com/office/officeart/2005/8/layout/orgChart1"/>
    <dgm:cxn modelId="{58E06911-C168-4FB1-ADCA-5E6DCE77F576}" type="presParOf" srcId="{E475FD98-61CF-453E-B223-5E6F62A5A96E}" destId="{11EA2ACA-F182-4644-8794-C7BD700CEB29}" srcOrd="0" destOrd="0" presId="urn:microsoft.com/office/officeart/2005/8/layout/orgChart1"/>
    <dgm:cxn modelId="{E40E6BB8-32A9-40E9-846E-2FF88BB3554C}" type="presParOf" srcId="{11EA2ACA-F182-4644-8794-C7BD700CEB29}" destId="{961CBACA-A01F-4295-BE2F-AB265FD0406E}" srcOrd="0" destOrd="0" presId="urn:microsoft.com/office/officeart/2005/8/layout/orgChart1"/>
    <dgm:cxn modelId="{690397C2-98E1-4893-BCB2-965A0D14AB53}" type="presParOf" srcId="{11EA2ACA-F182-4644-8794-C7BD700CEB29}" destId="{3F820D9E-4B17-4D1B-BBB8-C2585859214C}" srcOrd="1" destOrd="0" presId="urn:microsoft.com/office/officeart/2005/8/layout/orgChart1"/>
    <dgm:cxn modelId="{1225FE08-136F-4A2A-967A-3C8CE52FB844}" type="presParOf" srcId="{E475FD98-61CF-453E-B223-5E6F62A5A96E}" destId="{8C3024B9-290D-4121-A462-8D7FF2179DF8}" srcOrd="1" destOrd="0" presId="urn:microsoft.com/office/officeart/2005/8/layout/orgChart1"/>
    <dgm:cxn modelId="{29CF7C06-94B5-4883-A565-484953058772}" type="presParOf" srcId="{E475FD98-61CF-453E-B223-5E6F62A5A96E}" destId="{D38B40FB-884E-494B-A9E6-8F6D828EEE8B}" srcOrd="2" destOrd="0" presId="urn:microsoft.com/office/officeart/2005/8/layout/orgChart1"/>
    <dgm:cxn modelId="{39A4117B-F110-4142-A80F-D845F2D39D61}" type="presParOf" srcId="{298DC0A0-491F-470D-BF55-6E5462C0B9DD}" destId="{DAEEE29C-C445-4F22-B99A-C7F5DC926D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7FB9A4-58A7-4E51-B5AF-DDFFFBD294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413358-5B65-4036-ACA5-CB99DFA68D43}">
      <dgm:prSet phldrT="[Text]"/>
      <dgm:spPr/>
      <dgm:t>
        <a:bodyPr/>
        <a:lstStyle/>
        <a:p>
          <a:r>
            <a:rPr lang="en-US" dirty="0"/>
            <a:t>Associate Director Outreach Recruitment &amp; Admissions</a:t>
          </a:r>
          <a:endParaRPr lang="en-GB" dirty="0"/>
        </a:p>
      </dgm:t>
    </dgm:pt>
    <dgm:pt modelId="{2F5ABDF6-BFC3-43DC-AFCB-DAD5BB4F47BB}" type="parTrans" cxnId="{02DC2B16-9E79-4494-B4B7-F1D8D8A53B52}">
      <dgm:prSet/>
      <dgm:spPr/>
      <dgm:t>
        <a:bodyPr/>
        <a:lstStyle/>
        <a:p>
          <a:endParaRPr lang="en-GB"/>
        </a:p>
      </dgm:t>
    </dgm:pt>
    <dgm:pt modelId="{96F6D936-C907-462E-883A-24704BDA8508}" type="sibTrans" cxnId="{02DC2B16-9E79-4494-B4B7-F1D8D8A53B52}">
      <dgm:prSet/>
      <dgm:spPr/>
      <dgm:t>
        <a:bodyPr/>
        <a:lstStyle/>
        <a:p>
          <a:endParaRPr lang="en-GB"/>
        </a:p>
      </dgm:t>
    </dgm:pt>
    <dgm:pt modelId="{DB718C58-1F02-457D-B24E-FEBBB632726A}">
      <dgm:prSet phldrT="[Text]"/>
      <dgm:spPr/>
      <dgm:t>
        <a:bodyPr/>
        <a:lstStyle/>
        <a:p>
          <a:r>
            <a:rPr lang="en-US" dirty="0"/>
            <a:t>Admissions Manager (Operations)</a:t>
          </a:r>
        </a:p>
      </dgm:t>
    </dgm:pt>
    <dgm:pt modelId="{7651DDEC-C4E0-49E3-AEA2-3AEFE69FEAEB}" type="parTrans" cxnId="{AB31D3F0-2C2F-4F93-8A6B-6A6129CF5F5E}">
      <dgm:prSet/>
      <dgm:spPr/>
      <dgm:t>
        <a:bodyPr/>
        <a:lstStyle/>
        <a:p>
          <a:endParaRPr lang="en-GB"/>
        </a:p>
      </dgm:t>
    </dgm:pt>
    <dgm:pt modelId="{BD177686-9CC7-440B-83BA-FE539D131770}" type="sibTrans" cxnId="{AB31D3F0-2C2F-4F93-8A6B-6A6129CF5F5E}">
      <dgm:prSet/>
      <dgm:spPr/>
      <dgm:t>
        <a:bodyPr/>
        <a:lstStyle/>
        <a:p>
          <a:endParaRPr lang="en-GB"/>
        </a:p>
      </dgm:t>
    </dgm:pt>
    <dgm:pt modelId="{739E0577-AE42-44A7-934E-429478403DFD}">
      <dgm:prSet phldrT="[Text]"/>
      <dgm:spPr/>
      <dgm:t>
        <a:bodyPr/>
        <a:lstStyle/>
        <a:p>
          <a:r>
            <a:rPr lang="en-US" dirty="0"/>
            <a:t>International Student Support &amp; UKVI Compliance Manager</a:t>
          </a:r>
          <a:endParaRPr lang="en-GB" dirty="0"/>
        </a:p>
      </dgm:t>
    </dgm:pt>
    <dgm:pt modelId="{933E1252-C320-4BB5-B074-E905F16E5DBF}" type="parTrans" cxnId="{5DA4BCC9-3103-4A9F-ADEA-BE68A48925F5}">
      <dgm:prSet/>
      <dgm:spPr/>
      <dgm:t>
        <a:bodyPr/>
        <a:lstStyle/>
        <a:p>
          <a:endParaRPr lang="en-GB"/>
        </a:p>
      </dgm:t>
    </dgm:pt>
    <dgm:pt modelId="{7B0658E1-F010-4417-B78E-69A94DA0F6BC}" type="sibTrans" cxnId="{5DA4BCC9-3103-4A9F-ADEA-BE68A48925F5}">
      <dgm:prSet/>
      <dgm:spPr/>
      <dgm:t>
        <a:bodyPr/>
        <a:lstStyle/>
        <a:p>
          <a:endParaRPr lang="en-GB"/>
        </a:p>
      </dgm:t>
    </dgm:pt>
    <dgm:pt modelId="{12FAC9AE-19E6-4CC2-BAF9-44F654237DE7}">
      <dgm:prSet phldrT="[Text]"/>
      <dgm:spPr/>
      <dgm:t>
        <a:bodyPr/>
        <a:lstStyle/>
        <a:p>
          <a:r>
            <a:rPr lang="en-US" dirty="0"/>
            <a:t>Outreach and Recruitment Manager</a:t>
          </a:r>
          <a:endParaRPr lang="en-GB" dirty="0"/>
        </a:p>
      </dgm:t>
    </dgm:pt>
    <dgm:pt modelId="{9DFD63A4-A325-46D3-8C19-3CD9801ED0D7}" type="parTrans" cxnId="{6BDEBD9F-5B11-4EE4-8D43-FD063C0663B6}">
      <dgm:prSet/>
      <dgm:spPr/>
      <dgm:t>
        <a:bodyPr/>
        <a:lstStyle/>
        <a:p>
          <a:endParaRPr lang="en-GB"/>
        </a:p>
      </dgm:t>
    </dgm:pt>
    <dgm:pt modelId="{84B5D40B-6A2A-42F7-80B1-4A9F24124885}" type="sibTrans" cxnId="{6BDEBD9F-5B11-4EE4-8D43-FD063C0663B6}">
      <dgm:prSet/>
      <dgm:spPr/>
      <dgm:t>
        <a:bodyPr/>
        <a:lstStyle/>
        <a:p>
          <a:endParaRPr lang="en-GB"/>
        </a:p>
      </dgm:t>
    </dgm:pt>
    <dgm:pt modelId="{D65D9377-247F-4213-9941-4D7C842BD2DE}">
      <dgm:prSet phldrT="[Text]"/>
      <dgm:spPr/>
      <dgm:t>
        <a:bodyPr/>
        <a:lstStyle/>
        <a:p>
          <a:r>
            <a:rPr lang="en-US" dirty="0"/>
            <a:t>Admissions Manager (Systems)</a:t>
          </a:r>
        </a:p>
      </dgm:t>
    </dgm:pt>
    <dgm:pt modelId="{C2747732-90B2-474B-9F28-425162121D22}" type="parTrans" cxnId="{AEBD12AC-D1AD-4660-9373-53B83FA0950F}">
      <dgm:prSet/>
      <dgm:spPr/>
      <dgm:t>
        <a:bodyPr/>
        <a:lstStyle/>
        <a:p>
          <a:endParaRPr lang="en-GB"/>
        </a:p>
      </dgm:t>
    </dgm:pt>
    <dgm:pt modelId="{AFBE5B4C-FC64-49BC-B42A-88DAF7A9DE02}" type="sibTrans" cxnId="{AEBD12AC-D1AD-4660-9373-53B83FA0950F}">
      <dgm:prSet/>
      <dgm:spPr/>
      <dgm:t>
        <a:bodyPr/>
        <a:lstStyle/>
        <a:p>
          <a:endParaRPr lang="en-GB"/>
        </a:p>
      </dgm:t>
    </dgm:pt>
    <dgm:pt modelId="{DBAB4D75-EF43-4981-926E-E3305830D27D}">
      <dgm:prSet phldrT="[Text]"/>
      <dgm:spPr/>
      <dgm:t>
        <a:bodyPr/>
        <a:lstStyle/>
        <a:p>
          <a:r>
            <a:rPr lang="en-US" dirty="0"/>
            <a:t>3 X Snr Admissions Officer</a:t>
          </a:r>
        </a:p>
      </dgm:t>
    </dgm:pt>
    <dgm:pt modelId="{4207F58B-1C5E-4DC2-9BA5-DBCDE418B374}" type="parTrans" cxnId="{9CC81488-77DD-4FD7-9B9E-DEE892C108C2}">
      <dgm:prSet/>
      <dgm:spPr/>
      <dgm:t>
        <a:bodyPr/>
        <a:lstStyle/>
        <a:p>
          <a:endParaRPr lang="en-GB"/>
        </a:p>
      </dgm:t>
    </dgm:pt>
    <dgm:pt modelId="{F5EE2161-ECAB-4877-BEC9-50A073825171}" type="sibTrans" cxnId="{9CC81488-77DD-4FD7-9B9E-DEE892C108C2}">
      <dgm:prSet/>
      <dgm:spPr/>
      <dgm:t>
        <a:bodyPr/>
        <a:lstStyle/>
        <a:p>
          <a:endParaRPr lang="en-GB"/>
        </a:p>
      </dgm:t>
    </dgm:pt>
    <dgm:pt modelId="{EC0E24AE-E0DF-46D9-8570-2E6112A9ABF2}">
      <dgm:prSet phldrT="[Text]"/>
      <dgm:spPr/>
      <dgm:t>
        <a:bodyPr/>
        <a:lstStyle/>
        <a:p>
          <a:r>
            <a:rPr lang="en-US" dirty="0"/>
            <a:t>12 X Admissions Officer</a:t>
          </a:r>
        </a:p>
      </dgm:t>
    </dgm:pt>
    <dgm:pt modelId="{19102E9E-7DDC-4F6D-984B-1A7FF5622A02}" type="parTrans" cxnId="{91F763DE-1B29-4B1B-9DFE-9B8C536A1E54}">
      <dgm:prSet/>
      <dgm:spPr/>
      <dgm:t>
        <a:bodyPr/>
        <a:lstStyle/>
        <a:p>
          <a:endParaRPr lang="en-GB"/>
        </a:p>
      </dgm:t>
    </dgm:pt>
    <dgm:pt modelId="{18F63EF8-1F0D-49B3-B99D-A309F6CC1212}" type="sibTrans" cxnId="{91F763DE-1B29-4B1B-9DFE-9B8C536A1E54}">
      <dgm:prSet/>
      <dgm:spPr/>
      <dgm:t>
        <a:bodyPr/>
        <a:lstStyle/>
        <a:p>
          <a:endParaRPr lang="en-GB"/>
        </a:p>
      </dgm:t>
    </dgm:pt>
    <dgm:pt modelId="{AF291109-D8FA-4F54-B06D-2B2A80E2C85F}">
      <dgm:prSet phldrT="[Text]"/>
      <dgm:spPr/>
      <dgm:t>
        <a:bodyPr/>
        <a:lstStyle/>
        <a:p>
          <a:r>
            <a:rPr lang="en-US" dirty="0"/>
            <a:t>4 X Admissions Assistants</a:t>
          </a:r>
        </a:p>
      </dgm:t>
    </dgm:pt>
    <dgm:pt modelId="{C7897C5A-66D6-4F28-B092-CACDC84EAA20}" type="parTrans" cxnId="{4487B828-C9EF-4CB5-B3C8-98C835A55771}">
      <dgm:prSet/>
      <dgm:spPr/>
      <dgm:t>
        <a:bodyPr/>
        <a:lstStyle/>
        <a:p>
          <a:endParaRPr lang="en-GB"/>
        </a:p>
      </dgm:t>
    </dgm:pt>
    <dgm:pt modelId="{0A735F6F-9D54-49E5-B554-C6D017EAAA89}" type="sibTrans" cxnId="{4487B828-C9EF-4CB5-B3C8-98C835A55771}">
      <dgm:prSet/>
      <dgm:spPr/>
      <dgm:t>
        <a:bodyPr/>
        <a:lstStyle/>
        <a:p>
          <a:endParaRPr lang="en-GB"/>
        </a:p>
      </dgm:t>
    </dgm:pt>
    <dgm:pt modelId="{2E7E4615-6836-473A-9D9B-174156CF59A1}">
      <dgm:prSet phldrT="[Text]"/>
      <dgm:spPr/>
      <dgm:t>
        <a:bodyPr/>
        <a:lstStyle/>
        <a:p>
          <a:r>
            <a:rPr lang="en-US" dirty="0"/>
            <a:t>International Student Advisor</a:t>
          </a:r>
          <a:endParaRPr lang="en-GB" dirty="0"/>
        </a:p>
      </dgm:t>
    </dgm:pt>
    <dgm:pt modelId="{0CF00AA4-9A62-4E2D-9DD8-7343293852BB}" type="parTrans" cxnId="{00CA12CD-1789-4C3C-8965-079523AEEAFD}">
      <dgm:prSet/>
      <dgm:spPr/>
      <dgm:t>
        <a:bodyPr/>
        <a:lstStyle/>
        <a:p>
          <a:endParaRPr lang="en-GB"/>
        </a:p>
      </dgm:t>
    </dgm:pt>
    <dgm:pt modelId="{6067752C-FB31-4890-A734-57165C67EEF2}" type="sibTrans" cxnId="{00CA12CD-1789-4C3C-8965-079523AEEAFD}">
      <dgm:prSet/>
      <dgm:spPr/>
      <dgm:t>
        <a:bodyPr/>
        <a:lstStyle/>
        <a:p>
          <a:endParaRPr lang="en-GB"/>
        </a:p>
      </dgm:t>
    </dgm:pt>
    <dgm:pt modelId="{282888D7-5364-4A02-ADD3-C923BB3DA94A}">
      <dgm:prSet phldrT="[Text]"/>
      <dgm:spPr/>
      <dgm:t>
        <a:bodyPr/>
        <a:lstStyle/>
        <a:p>
          <a:r>
            <a:rPr lang="en-US" dirty="0"/>
            <a:t>3 X International Student Support and UKVI Compliance Officer</a:t>
          </a:r>
          <a:endParaRPr lang="en-GB" dirty="0"/>
        </a:p>
      </dgm:t>
    </dgm:pt>
    <dgm:pt modelId="{EF89DF98-4942-47A3-913D-2A799A8A3608}" type="parTrans" cxnId="{F0D581FC-F930-46B5-86F5-879A0C6D59BF}">
      <dgm:prSet/>
      <dgm:spPr/>
      <dgm:t>
        <a:bodyPr/>
        <a:lstStyle/>
        <a:p>
          <a:endParaRPr lang="en-GB"/>
        </a:p>
      </dgm:t>
    </dgm:pt>
    <dgm:pt modelId="{19E79D00-9661-4190-9F62-94D84761A4AA}" type="sibTrans" cxnId="{F0D581FC-F930-46B5-86F5-879A0C6D59BF}">
      <dgm:prSet/>
      <dgm:spPr/>
      <dgm:t>
        <a:bodyPr/>
        <a:lstStyle/>
        <a:p>
          <a:endParaRPr lang="en-GB"/>
        </a:p>
      </dgm:t>
    </dgm:pt>
    <dgm:pt modelId="{04E4776E-D9A5-429D-AA91-EAE09FEA087F}">
      <dgm:prSet phldrT="[Text]"/>
      <dgm:spPr/>
      <dgm:t>
        <a:bodyPr/>
        <a:lstStyle/>
        <a:p>
          <a:r>
            <a:rPr lang="en-US" dirty="0"/>
            <a:t>International Student Support and UKVI Compliance Assistant</a:t>
          </a:r>
          <a:endParaRPr lang="en-GB" dirty="0"/>
        </a:p>
      </dgm:t>
    </dgm:pt>
    <dgm:pt modelId="{05D1B222-F3B6-4EE0-AEBF-DC2AE1BE184E}" type="parTrans" cxnId="{46021A88-25B2-4A45-BA05-B7BCE2D70B42}">
      <dgm:prSet/>
      <dgm:spPr/>
      <dgm:t>
        <a:bodyPr/>
        <a:lstStyle/>
        <a:p>
          <a:endParaRPr lang="en-GB"/>
        </a:p>
      </dgm:t>
    </dgm:pt>
    <dgm:pt modelId="{E79EF3EC-5344-4C11-80F8-A195143BF565}" type="sibTrans" cxnId="{46021A88-25B2-4A45-BA05-B7BCE2D70B42}">
      <dgm:prSet/>
      <dgm:spPr/>
      <dgm:t>
        <a:bodyPr/>
        <a:lstStyle/>
        <a:p>
          <a:endParaRPr lang="en-GB"/>
        </a:p>
      </dgm:t>
    </dgm:pt>
    <dgm:pt modelId="{4F10A5F6-2977-49C4-B8A8-982C5C071E68}">
      <dgm:prSet phldrT="[Text]"/>
      <dgm:spPr/>
      <dgm:t>
        <a:bodyPr/>
        <a:lstStyle/>
        <a:p>
          <a:r>
            <a:rPr lang="en-US" dirty="0"/>
            <a:t>Snr Outreach and Recruitment Officer</a:t>
          </a:r>
          <a:endParaRPr lang="en-GB" dirty="0"/>
        </a:p>
      </dgm:t>
    </dgm:pt>
    <dgm:pt modelId="{E6CE71E0-19DA-498B-A429-BE1045D6C754}" type="parTrans" cxnId="{9D4474A3-499F-4206-86FA-244EB8FD155C}">
      <dgm:prSet/>
      <dgm:spPr/>
      <dgm:t>
        <a:bodyPr/>
        <a:lstStyle/>
        <a:p>
          <a:endParaRPr lang="en-GB"/>
        </a:p>
      </dgm:t>
    </dgm:pt>
    <dgm:pt modelId="{97ED560F-29AD-4793-97BD-41AC8AC5623E}" type="sibTrans" cxnId="{9D4474A3-499F-4206-86FA-244EB8FD155C}">
      <dgm:prSet/>
      <dgm:spPr/>
      <dgm:t>
        <a:bodyPr/>
        <a:lstStyle/>
        <a:p>
          <a:endParaRPr lang="en-GB"/>
        </a:p>
      </dgm:t>
    </dgm:pt>
    <dgm:pt modelId="{8B7A6488-A402-4F37-9953-084A60014CCB}">
      <dgm:prSet phldrT="[Text]"/>
      <dgm:spPr/>
      <dgm:t>
        <a:bodyPr/>
        <a:lstStyle/>
        <a:p>
          <a:r>
            <a:rPr lang="en-US" dirty="0"/>
            <a:t>5 X Outreach and Recruitment Officer</a:t>
          </a:r>
          <a:endParaRPr lang="en-GB" dirty="0"/>
        </a:p>
      </dgm:t>
    </dgm:pt>
    <dgm:pt modelId="{0694C404-B7FE-4267-9DB2-41B0704C953C}" type="parTrans" cxnId="{8ACD3A7C-A8D0-4659-8D6C-9660B3E0CC8E}">
      <dgm:prSet/>
      <dgm:spPr/>
      <dgm:t>
        <a:bodyPr/>
        <a:lstStyle/>
        <a:p>
          <a:endParaRPr lang="en-GB"/>
        </a:p>
      </dgm:t>
    </dgm:pt>
    <dgm:pt modelId="{5CE7A71F-F584-460D-B73D-1DB3E1E5A0D5}" type="sibTrans" cxnId="{8ACD3A7C-A8D0-4659-8D6C-9660B3E0CC8E}">
      <dgm:prSet/>
      <dgm:spPr/>
      <dgm:t>
        <a:bodyPr/>
        <a:lstStyle/>
        <a:p>
          <a:endParaRPr lang="en-GB"/>
        </a:p>
      </dgm:t>
    </dgm:pt>
    <dgm:pt modelId="{26B47DA3-F1AE-4CA7-9A1C-6FBCA5EEFF9A}">
      <dgm:prSet phldrT="[Text]"/>
      <dgm:spPr/>
      <dgm:t>
        <a:bodyPr/>
        <a:lstStyle/>
        <a:p>
          <a:r>
            <a:rPr lang="en-US" dirty="0"/>
            <a:t>Outreach and Recruitment Assistant</a:t>
          </a:r>
          <a:endParaRPr lang="en-GB" dirty="0"/>
        </a:p>
      </dgm:t>
    </dgm:pt>
    <dgm:pt modelId="{00B54703-CB73-468F-8857-1E0DB597CE59}" type="parTrans" cxnId="{1854BD7B-5C9C-4632-989D-FA724DA8C357}">
      <dgm:prSet/>
      <dgm:spPr/>
      <dgm:t>
        <a:bodyPr/>
        <a:lstStyle/>
        <a:p>
          <a:endParaRPr lang="en-GB"/>
        </a:p>
      </dgm:t>
    </dgm:pt>
    <dgm:pt modelId="{FC594BF8-6742-4C3C-B0F7-79C1938EB399}" type="sibTrans" cxnId="{1854BD7B-5C9C-4632-989D-FA724DA8C357}">
      <dgm:prSet/>
      <dgm:spPr/>
      <dgm:t>
        <a:bodyPr/>
        <a:lstStyle/>
        <a:p>
          <a:endParaRPr lang="en-GB"/>
        </a:p>
      </dgm:t>
    </dgm:pt>
    <dgm:pt modelId="{33860436-0599-4672-93F1-770DB2B084A9}">
      <dgm:prSet phldrT="[Text]"/>
      <dgm:spPr/>
      <dgm:t>
        <a:bodyPr/>
        <a:lstStyle/>
        <a:p>
          <a:r>
            <a:rPr lang="en-US" dirty="0" err="1"/>
            <a:t>UniConnect</a:t>
          </a:r>
          <a:r>
            <a:rPr lang="en-US" dirty="0"/>
            <a:t> Outreach Officer</a:t>
          </a:r>
          <a:endParaRPr lang="en-GB" dirty="0"/>
        </a:p>
      </dgm:t>
    </dgm:pt>
    <dgm:pt modelId="{0CE870E2-0E45-4055-AD53-DBDCFCA1E498}" type="parTrans" cxnId="{53DD0F35-9B03-4712-970F-6FA01898BC54}">
      <dgm:prSet/>
      <dgm:spPr/>
      <dgm:t>
        <a:bodyPr/>
        <a:lstStyle/>
        <a:p>
          <a:endParaRPr lang="en-GB"/>
        </a:p>
      </dgm:t>
    </dgm:pt>
    <dgm:pt modelId="{FC9876FA-2472-4ADA-A655-ED60172B24D7}" type="sibTrans" cxnId="{53DD0F35-9B03-4712-970F-6FA01898BC54}">
      <dgm:prSet/>
      <dgm:spPr/>
      <dgm:t>
        <a:bodyPr/>
        <a:lstStyle/>
        <a:p>
          <a:endParaRPr lang="en-GB"/>
        </a:p>
      </dgm:t>
    </dgm:pt>
    <dgm:pt modelId="{557A8C2E-E820-4159-8961-DD532B3D3E72}">
      <dgm:prSet phldrT="[Text]"/>
      <dgm:spPr/>
      <dgm:t>
        <a:bodyPr/>
        <a:lstStyle/>
        <a:p>
          <a:r>
            <a:rPr lang="en-US" dirty="0"/>
            <a:t>UK International Recruitment Officer</a:t>
          </a:r>
          <a:endParaRPr lang="en-GB" dirty="0"/>
        </a:p>
      </dgm:t>
    </dgm:pt>
    <dgm:pt modelId="{0529144D-AA6F-41A7-B77D-113C38BDB358}" type="parTrans" cxnId="{37F521D6-8DCA-4CA4-B519-DC26FE7BA0F2}">
      <dgm:prSet/>
      <dgm:spPr/>
      <dgm:t>
        <a:bodyPr/>
        <a:lstStyle/>
        <a:p>
          <a:endParaRPr lang="en-GB"/>
        </a:p>
      </dgm:t>
    </dgm:pt>
    <dgm:pt modelId="{E9A05E4D-57E7-4899-B3AD-5FB8430B8DFB}" type="sibTrans" cxnId="{37F521D6-8DCA-4CA4-B519-DC26FE7BA0F2}">
      <dgm:prSet/>
      <dgm:spPr/>
      <dgm:t>
        <a:bodyPr/>
        <a:lstStyle/>
        <a:p>
          <a:endParaRPr lang="en-GB"/>
        </a:p>
      </dgm:t>
    </dgm:pt>
    <dgm:pt modelId="{85099A1B-DCEF-46E1-86A4-8C80901089F2}">
      <dgm:prSet phldrT="[Text]"/>
      <dgm:spPr/>
      <dgm:t>
        <a:bodyPr/>
        <a:lstStyle/>
        <a:p>
          <a:r>
            <a:rPr lang="en-US" dirty="0"/>
            <a:t>Snr Recruitment Support Officer</a:t>
          </a:r>
          <a:endParaRPr lang="en-GB" dirty="0"/>
        </a:p>
      </dgm:t>
    </dgm:pt>
    <dgm:pt modelId="{A1F10275-2012-44A4-A9BC-3EC166C92521}" type="parTrans" cxnId="{BEAA85AE-ED63-4CD1-A19A-D87DDF8AB236}">
      <dgm:prSet/>
      <dgm:spPr/>
      <dgm:t>
        <a:bodyPr/>
        <a:lstStyle/>
        <a:p>
          <a:endParaRPr lang="en-GB"/>
        </a:p>
      </dgm:t>
    </dgm:pt>
    <dgm:pt modelId="{8B1A1308-3C0F-44F6-80F8-673093AE07CF}" type="sibTrans" cxnId="{BEAA85AE-ED63-4CD1-A19A-D87DDF8AB236}">
      <dgm:prSet/>
      <dgm:spPr/>
      <dgm:t>
        <a:bodyPr/>
        <a:lstStyle/>
        <a:p>
          <a:endParaRPr lang="en-GB"/>
        </a:p>
      </dgm:t>
    </dgm:pt>
    <dgm:pt modelId="{9B3473CD-EE9F-4F6C-B0DE-6E0E91B446FA}">
      <dgm:prSet phldrT="[Text]"/>
      <dgm:spPr/>
      <dgm:t>
        <a:bodyPr/>
        <a:lstStyle/>
        <a:p>
          <a:r>
            <a:rPr lang="en-US" dirty="0"/>
            <a:t>3 X RST Assistant</a:t>
          </a:r>
          <a:endParaRPr lang="en-GB" dirty="0"/>
        </a:p>
      </dgm:t>
    </dgm:pt>
    <dgm:pt modelId="{704707F3-FBB3-4F78-945B-0423408FFF5A}" type="parTrans" cxnId="{5A4448DD-B421-4F0D-A1B5-A2AEE0A79899}">
      <dgm:prSet/>
      <dgm:spPr/>
      <dgm:t>
        <a:bodyPr/>
        <a:lstStyle/>
        <a:p>
          <a:endParaRPr lang="en-GB"/>
        </a:p>
      </dgm:t>
    </dgm:pt>
    <dgm:pt modelId="{FAABDCFE-4EC4-44FF-A1FC-85AEAFA2B85F}" type="sibTrans" cxnId="{5A4448DD-B421-4F0D-A1B5-A2AEE0A79899}">
      <dgm:prSet/>
      <dgm:spPr/>
      <dgm:t>
        <a:bodyPr/>
        <a:lstStyle/>
        <a:p>
          <a:endParaRPr lang="en-GB"/>
        </a:p>
      </dgm:t>
    </dgm:pt>
    <dgm:pt modelId="{15206DF3-C027-4CED-B0DB-79B015FE8E2C}" type="pres">
      <dgm:prSet presAssocID="{B47FB9A4-58A7-4E51-B5AF-DDFFFBD294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8DC0A0-491F-470D-BF55-6E5462C0B9DD}" type="pres">
      <dgm:prSet presAssocID="{B1413358-5B65-4036-ACA5-CB99DFA68D43}" presName="hierRoot1" presStyleCnt="0">
        <dgm:presLayoutVars>
          <dgm:hierBranch val="init"/>
        </dgm:presLayoutVars>
      </dgm:prSet>
      <dgm:spPr/>
    </dgm:pt>
    <dgm:pt modelId="{01E0954C-1207-43DD-99EA-1B00528A4369}" type="pres">
      <dgm:prSet presAssocID="{B1413358-5B65-4036-ACA5-CB99DFA68D43}" presName="rootComposite1" presStyleCnt="0"/>
      <dgm:spPr/>
    </dgm:pt>
    <dgm:pt modelId="{F6D2189C-A06C-42E8-A724-430E07922ACB}" type="pres">
      <dgm:prSet presAssocID="{B1413358-5B65-4036-ACA5-CB99DFA68D43}" presName="rootText1" presStyleLbl="node0" presStyleIdx="0" presStyleCnt="1">
        <dgm:presLayoutVars>
          <dgm:chPref val="3"/>
        </dgm:presLayoutVars>
      </dgm:prSet>
      <dgm:spPr/>
    </dgm:pt>
    <dgm:pt modelId="{759D3738-4AA6-4A11-B65A-72B3B3FD01FB}" type="pres">
      <dgm:prSet presAssocID="{B1413358-5B65-4036-ACA5-CB99DFA68D43}" presName="rootConnector1" presStyleLbl="node1" presStyleIdx="0" presStyleCnt="0"/>
      <dgm:spPr/>
    </dgm:pt>
    <dgm:pt modelId="{83488796-690B-4A29-B17B-6EEB8F4BC0B8}" type="pres">
      <dgm:prSet presAssocID="{B1413358-5B65-4036-ACA5-CB99DFA68D43}" presName="hierChild2" presStyleCnt="0"/>
      <dgm:spPr/>
    </dgm:pt>
    <dgm:pt modelId="{30A2110B-E6B0-4E16-8840-30AFF0C891E9}" type="pres">
      <dgm:prSet presAssocID="{7651DDEC-C4E0-49E3-AEA2-3AEFE69FEAEB}" presName="Name37" presStyleLbl="parChTrans1D2" presStyleIdx="0" presStyleCnt="5"/>
      <dgm:spPr/>
    </dgm:pt>
    <dgm:pt modelId="{E46E64FC-C27A-4765-904D-01D5CF867DDE}" type="pres">
      <dgm:prSet presAssocID="{DB718C58-1F02-457D-B24E-FEBBB632726A}" presName="hierRoot2" presStyleCnt="0">
        <dgm:presLayoutVars>
          <dgm:hierBranch val="init"/>
        </dgm:presLayoutVars>
      </dgm:prSet>
      <dgm:spPr/>
    </dgm:pt>
    <dgm:pt modelId="{C47A4072-7703-456A-838A-EEE22D9A152B}" type="pres">
      <dgm:prSet presAssocID="{DB718C58-1F02-457D-B24E-FEBBB632726A}" presName="rootComposite" presStyleCnt="0"/>
      <dgm:spPr/>
    </dgm:pt>
    <dgm:pt modelId="{966D2C54-95E1-4F1D-A97C-037A4AB41444}" type="pres">
      <dgm:prSet presAssocID="{DB718C58-1F02-457D-B24E-FEBBB632726A}" presName="rootText" presStyleLbl="node2" presStyleIdx="0" presStyleCnt="5">
        <dgm:presLayoutVars>
          <dgm:chPref val="3"/>
        </dgm:presLayoutVars>
      </dgm:prSet>
      <dgm:spPr/>
    </dgm:pt>
    <dgm:pt modelId="{D8D0AB77-EE36-4361-A687-DAD9DA039797}" type="pres">
      <dgm:prSet presAssocID="{DB718C58-1F02-457D-B24E-FEBBB632726A}" presName="rootConnector" presStyleLbl="node2" presStyleIdx="0" presStyleCnt="5"/>
      <dgm:spPr/>
    </dgm:pt>
    <dgm:pt modelId="{0D852F71-F5B0-4325-965E-8928C4153874}" type="pres">
      <dgm:prSet presAssocID="{DB718C58-1F02-457D-B24E-FEBBB632726A}" presName="hierChild4" presStyleCnt="0"/>
      <dgm:spPr/>
    </dgm:pt>
    <dgm:pt modelId="{A6BED9F6-7D5F-4128-94C6-953A1CFF560E}" type="pres">
      <dgm:prSet presAssocID="{4207F58B-1C5E-4DC2-9BA5-DBCDE418B374}" presName="Name37" presStyleLbl="parChTrans1D3" presStyleIdx="0" presStyleCnt="12"/>
      <dgm:spPr/>
    </dgm:pt>
    <dgm:pt modelId="{67562A1C-C50B-43A5-A38C-BF5B3F761555}" type="pres">
      <dgm:prSet presAssocID="{DBAB4D75-EF43-4981-926E-E3305830D27D}" presName="hierRoot2" presStyleCnt="0">
        <dgm:presLayoutVars>
          <dgm:hierBranch val="init"/>
        </dgm:presLayoutVars>
      </dgm:prSet>
      <dgm:spPr/>
    </dgm:pt>
    <dgm:pt modelId="{ECBA546E-A3FF-4982-9087-1C01B99EC7B4}" type="pres">
      <dgm:prSet presAssocID="{DBAB4D75-EF43-4981-926E-E3305830D27D}" presName="rootComposite" presStyleCnt="0"/>
      <dgm:spPr/>
    </dgm:pt>
    <dgm:pt modelId="{5F4E6A0D-F388-492B-968D-CDFB6C66C01D}" type="pres">
      <dgm:prSet presAssocID="{DBAB4D75-EF43-4981-926E-E3305830D27D}" presName="rootText" presStyleLbl="node3" presStyleIdx="0" presStyleCnt="12">
        <dgm:presLayoutVars>
          <dgm:chPref val="3"/>
        </dgm:presLayoutVars>
      </dgm:prSet>
      <dgm:spPr/>
    </dgm:pt>
    <dgm:pt modelId="{B05A67A9-B53C-49B6-9412-BE93E4A8AABD}" type="pres">
      <dgm:prSet presAssocID="{DBAB4D75-EF43-4981-926E-E3305830D27D}" presName="rootConnector" presStyleLbl="node3" presStyleIdx="0" presStyleCnt="12"/>
      <dgm:spPr/>
    </dgm:pt>
    <dgm:pt modelId="{CE476072-26E4-4003-A488-2998DDC9AC77}" type="pres">
      <dgm:prSet presAssocID="{DBAB4D75-EF43-4981-926E-E3305830D27D}" presName="hierChild4" presStyleCnt="0"/>
      <dgm:spPr/>
    </dgm:pt>
    <dgm:pt modelId="{F4EE549B-A9C8-4433-AB97-9A42D1CA2DFB}" type="pres">
      <dgm:prSet presAssocID="{DBAB4D75-EF43-4981-926E-E3305830D27D}" presName="hierChild5" presStyleCnt="0"/>
      <dgm:spPr/>
    </dgm:pt>
    <dgm:pt modelId="{0DE97912-44F8-4D8C-9808-E0A94892B9D6}" type="pres">
      <dgm:prSet presAssocID="{19102E9E-7DDC-4F6D-984B-1A7FF5622A02}" presName="Name37" presStyleLbl="parChTrans1D3" presStyleIdx="1" presStyleCnt="12"/>
      <dgm:spPr/>
    </dgm:pt>
    <dgm:pt modelId="{FD761CDE-12A3-4272-AA21-E7049A1FF7E2}" type="pres">
      <dgm:prSet presAssocID="{EC0E24AE-E0DF-46D9-8570-2E6112A9ABF2}" presName="hierRoot2" presStyleCnt="0">
        <dgm:presLayoutVars>
          <dgm:hierBranch val="init"/>
        </dgm:presLayoutVars>
      </dgm:prSet>
      <dgm:spPr/>
    </dgm:pt>
    <dgm:pt modelId="{7816FA5A-0C0C-44C8-9A17-6D84FECC6248}" type="pres">
      <dgm:prSet presAssocID="{EC0E24AE-E0DF-46D9-8570-2E6112A9ABF2}" presName="rootComposite" presStyleCnt="0"/>
      <dgm:spPr/>
    </dgm:pt>
    <dgm:pt modelId="{A5A0A8A1-2346-4CEB-806A-E4693BB13113}" type="pres">
      <dgm:prSet presAssocID="{EC0E24AE-E0DF-46D9-8570-2E6112A9ABF2}" presName="rootText" presStyleLbl="node3" presStyleIdx="1" presStyleCnt="12">
        <dgm:presLayoutVars>
          <dgm:chPref val="3"/>
        </dgm:presLayoutVars>
      </dgm:prSet>
      <dgm:spPr/>
    </dgm:pt>
    <dgm:pt modelId="{A35850A2-9DF4-40BC-A309-86D8D062D6E7}" type="pres">
      <dgm:prSet presAssocID="{EC0E24AE-E0DF-46D9-8570-2E6112A9ABF2}" presName="rootConnector" presStyleLbl="node3" presStyleIdx="1" presStyleCnt="12"/>
      <dgm:spPr/>
    </dgm:pt>
    <dgm:pt modelId="{F793E7C2-AE82-41DC-A797-802CB13A92EB}" type="pres">
      <dgm:prSet presAssocID="{EC0E24AE-E0DF-46D9-8570-2E6112A9ABF2}" presName="hierChild4" presStyleCnt="0"/>
      <dgm:spPr/>
    </dgm:pt>
    <dgm:pt modelId="{D06590D6-6EAD-4675-87DE-09F86C8820FA}" type="pres">
      <dgm:prSet presAssocID="{EC0E24AE-E0DF-46D9-8570-2E6112A9ABF2}" presName="hierChild5" presStyleCnt="0"/>
      <dgm:spPr/>
    </dgm:pt>
    <dgm:pt modelId="{CB05CF08-A4F7-4C7A-8CCD-CD367407F031}" type="pres">
      <dgm:prSet presAssocID="{C7897C5A-66D6-4F28-B092-CACDC84EAA20}" presName="Name37" presStyleLbl="parChTrans1D3" presStyleIdx="2" presStyleCnt="12"/>
      <dgm:spPr/>
    </dgm:pt>
    <dgm:pt modelId="{5A33393E-E980-4BCC-AB37-040A2CF2F19B}" type="pres">
      <dgm:prSet presAssocID="{AF291109-D8FA-4F54-B06D-2B2A80E2C85F}" presName="hierRoot2" presStyleCnt="0">
        <dgm:presLayoutVars>
          <dgm:hierBranch val="init"/>
        </dgm:presLayoutVars>
      </dgm:prSet>
      <dgm:spPr/>
    </dgm:pt>
    <dgm:pt modelId="{5608DC44-4C49-4EFB-859F-AE3D98A16280}" type="pres">
      <dgm:prSet presAssocID="{AF291109-D8FA-4F54-B06D-2B2A80E2C85F}" presName="rootComposite" presStyleCnt="0"/>
      <dgm:spPr/>
    </dgm:pt>
    <dgm:pt modelId="{F51639CB-649F-47B6-885F-F0AF95E8E562}" type="pres">
      <dgm:prSet presAssocID="{AF291109-D8FA-4F54-B06D-2B2A80E2C85F}" presName="rootText" presStyleLbl="node3" presStyleIdx="2" presStyleCnt="12">
        <dgm:presLayoutVars>
          <dgm:chPref val="3"/>
        </dgm:presLayoutVars>
      </dgm:prSet>
      <dgm:spPr/>
    </dgm:pt>
    <dgm:pt modelId="{301EA31E-A7A4-42AC-8F4D-DB62ACCACD50}" type="pres">
      <dgm:prSet presAssocID="{AF291109-D8FA-4F54-B06D-2B2A80E2C85F}" presName="rootConnector" presStyleLbl="node3" presStyleIdx="2" presStyleCnt="12"/>
      <dgm:spPr/>
    </dgm:pt>
    <dgm:pt modelId="{485B55EF-037D-4CCE-8749-B231E5B5608F}" type="pres">
      <dgm:prSet presAssocID="{AF291109-D8FA-4F54-B06D-2B2A80E2C85F}" presName="hierChild4" presStyleCnt="0"/>
      <dgm:spPr/>
    </dgm:pt>
    <dgm:pt modelId="{E0076000-8E52-453C-BEDE-1FFDF0F3296F}" type="pres">
      <dgm:prSet presAssocID="{AF291109-D8FA-4F54-B06D-2B2A80E2C85F}" presName="hierChild5" presStyleCnt="0"/>
      <dgm:spPr/>
    </dgm:pt>
    <dgm:pt modelId="{7E477940-90E6-4F50-AF74-1A551BFEC0DF}" type="pres">
      <dgm:prSet presAssocID="{DB718C58-1F02-457D-B24E-FEBBB632726A}" presName="hierChild5" presStyleCnt="0"/>
      <dgm:spPr/>
    </dgm:pt>
    <dgm:pt modelId="{74EF2C69-7B4C-4212-AF92-B7E3A98A56D1}" type="pres">
      <dgm:prSet presAssocID="{C2747732-90B2-474B-9F28-425162121D22}" presName="Name37" presStyleLbl="parChTrans1D2" presStyleIdx="1" presStyleCnt="5"/>
      <dgm:spPr/>
    </dgm:pt>
    <dgm:pt modelId="{D2AB64D7-9607-4830-A414-56DB52C7A683}" type="pres">
      <dgm:prSet presAssocID="{D65D9377-247F-4213-9941-4D7C842BD2DE}" presName="hierRoot2" presStyleCnt="0">
        <dgm:presLayoutVars>
          <dgm:hierBranch val="init"/>
        </dgm:presLayoutVars>
      </dgm:prSet>
      <dgm:spPr/>
    </dgm:pt>
    <dgm:pt modelId="{6AD500B2-37C9-4CFB-89EF-A5DA9702F6F8}" type="pres">
      <dgm:prSet presAssocID="{D65D9377-247F-4213-9941-4D7C842BD2DE}" presName="rootComposite" presStyleCnt="0"/>
      <dgm:spPr/>
    </dgm:pt>
    <dgm:pt modelId="{3770E727-2D48-4468-9065-BA997177B91E}" type="pres">
      <dgm:prSet presAssocID="{D65D9377-247F-4213-9941-4D7C842BD2DE}" presName="rootText" presStyleLbl="node2" presStyleIdx="1" presStyleCnt="5">
        <dgm:presLayoutVars>
          <dgm:chPref val="3"/>
        </dgm:presLayoutVars>
      </dgm:prSet>
      <dgm:spPr/>
    </dgm:pt>
    <dgm:pt modelId="{FC1D31DE-47A5-4A41-B816-451F0BE69DD9}" type="pres">
      <dgm:prSet presAssocID="{D65D9377-247F-4213-9941-4D7C842BD2DE}" presName="rootConnector" presStyleLbl="node2" presStyleIdx="1" presStyleCnt="5"/>
      <dgm:spPr/>
    </dgm:pt>
    <dgm:pt modelId="{45233130-AE22-425F-8F89-0E7FC3C5E3CB}" type="pres">
      <dgm:prSet presAssocID="{D65D9377-247F-4213-9941-4D7C842BD2DE}" presName="hierChild4" presStyleCnt="0"/>
      <dgm:spPr/>
    </dgm:pt>
    <dgm:pt modelId="{0FE4A7A2-DAA2-4474-BF18-B90906C12699}" type="pres">
      <dgm:prSet presAssocID="{D65D9377-247F-4213-9941-4D7C842BD2DE}" presName="hierChild5" presStyleCnt="0"/>
      <dgm:spPr/>
    </dgm:pt>
    <dgm:pt modelId="{B6BC83A0-3092-4E8D-8FDE-9C98B5460D1F}" type="pres">
      <dgm:prSet presAssocID="{933E1252-C320-4BB5-B074-E905F16E5DBF}" presName="Name37" presStyleLbl="parChTrans1D2" presStyleIdx="2" presStyleCnt="5"/>
      <dgm:spPr/>
    </dgm:pt>
    <dgm:pt modelId="{B35531E1-9915-448F-8DA3-0DC413698424}" type="pres">
      <dgm:prSet presAssocID="{739E0577-AE42-44A7-934E-429478403DFD}" presName="hierRoot2" presStyleCnt="0">
        <dgm:presLayoutVars>
          <dgm:hierBranch val="init"/>
        </dgm:presLayoutVars>
      </dgm:prSet>
      <dgm:spPr/>
    </dgm:pt>
    <dgm:pt modelId="{3825FBC7-0D47-491B-BB64-45061C87745B}" type="pres">
      <dgm:prSet presAssocID="{739E0577-AE42-44A7-934E-429478403DFD}" presName="rootComposite" presStyleCnt="0"/>
      <dgm:spPr/>
    </dgm:pt>
    <dgm:pt modelId="{57BD4A5D-89B4-4013-B141-4D87911C9ACA}" type="pres">
      <dgm:prSet presAssocID="{739E0577-AE42-44A7-934E-429478403DFD}" presName="rootText" presStyleLbl="node2" presStyleIdx="2" presStyleCnt="5">
        <dgm:presLayoutVars>
          <dgm:chPref val="3"/>
        </dgm:presLayoutVars>
      </dgm:prSet>
      <dgm:spPr/>
    </dgm:pt>
    <dgm:pt modelId="{293ACC65-2DC5-42DF-AF68-E7864BB57B27}" type="pres">
      <dgm:prSet presAssocID="{739E0577-AE42-44A7-934E-429478403DFD}" presName="rootConnector" presStyleLbl="node2" presStyleIdx="2" presStyleCnt="5"/>
      <dgm:spPr/>
    </dgm:pt>
    <dgm:pt modelId="{B0F30D51-F63F-4255-8D0A-B506E7DC755D}" type="pres">
      <dgm:prSet presAssocID="{739E0577-AE42-44A7-934E-429478403DFD}" presName="hierChild4" presStyleCnt="0"/>
      <dgm:spPr/>
    </dgm:pt>
    <dgm:pt modelId="{C60EEF59-291F-4F57-A0FE-D9096434FE13}" type="pres">
      <dgm:prSet presAssocID="{0CF00AA4-9A62-4E2D-9DD8-7343293852BB}" presName="Name37" presStyleLbl="parChTrans1D3" presStyleIdx="3" presStyleCnt="12"/>
      <dgm:spPr/>
    </dgm:pt>
    <dgm:pt modelId="{BD0354F8-E3FE-4D91-B491-D0BAF133D934}" type="pres">
      <dgm:prSet presAssocID="{2E7E4615-6836-473A-9D9B-174156CF59A1}" presName="hierRoot2" presStyleCnt="0">
        <dgm:presLayoutVars>
          <dgm:hierBranch val="init"/>
        </dgm:presLayoutVars>
      </dgm:prSet>
      <dgm:spPr/>
    </dgm:pt>
    <dgm:pt modelId="{8E5D1EBE-C3C4-410E-B5E7-A119E32CE58C}" type="pres">
      <dgm:prSet presAssocID="{2E7E4615-6836-473A-9D9B-174156CF59A1}" presName="rootComposite" presStyleCnt="0"/>
      <dgm:spPr/>
    </dgm:pt>
    <dgm:pt modelId="{6D7CE01F-FC1C-4325-AEAB-0760246672CC}" type="pres">
      <dgm:prSet presAssocID="{2E7E4615-6836-473A-9D9B-174156CF59A1}" presName="rootText" presStyleLbl="node3" presStyleIdx="3" presStyleCnt="12">
        <dgm:presLayoutVars>
          <dgm:chPref val="3"/>
        </dgm:presLayoutVars>
      </dgm:prSet>
      <dgm:spPr/>
    </dgm:pt>
    <dgm:pt modelId="{4D3B58C9-F608-4E96-86B7-A7F094739AE2}" type="pres">
      <dgm:prSet presAssocID="{2E7E4615-6836-473A-9D9B-174156CF59A1}" presName="rootConnector" presStyleLbl="node3" presStyleIdx="3" presStyleCnt="12"/>
      <dgm:spPr/>
    </dgm:pt>
    <dgm:pt modelId="{B13073B9-69FA-4557-870D-AABD88858535}" type="pres">
      <dgm:prSet presAssocID="{2E7E4615-6836-473A-9D9B-174156CF59A1}" presName="hierChild4" presStyleCnt="0"/>
      <dgm:spPr/>
    </dgm:pt>
    <dgm:pt modelId="{147E4339-6FCB-481E-887F-C5EC8CA624D7}" type="pres">
      <dgm:prSet presAssocID="{2E7E4615-6836-473A-9D9B-174156CF59A1}" presName="hierChild5" presStyleCnt="0"/>
      <dgm:spPr/>
    </dgm:pt>
    <dgm:pt modelId="{AC087280-5F84-4526-AEE5-B9FA6A8C3A5F}" type="pres">
      <dgm:prSet presAssocID="{EF89DF98-4942-47A3-913D-2A799A8A3608}" presName="Name37" presStyleLbl="parChTrans1D3" presStyleIdx="4" presStyleCnt="12"/>
      <dgm:spPr/>
    </dgm:pt>
    <dgm:pt modelId="{FB26EBE5-E511-4362-8E26-83643CCA5485}" type="pres">
      <dgm:prSet presAssocID="{282888D7-5364-4A02-ADD3-C923BB3DA94A}" presName="hierRoot2" presStyleCnt="0">
        <dgm:presLayoutVars>
          <dgm:hierBranch val="init"/>
        </dgm:presLayoutVars>
      </dgm:prSet>
      <dgm:spPr/>
    </dgm:pt>
    <dgm:pt modelId="{B4BB07FB-D6A7-44A6-A039-5F277116B549}" type="pres">
      <dgm:prSet presAssocID="{282888D7-5364-4A02-ADD3-C923BB3DA94A}" presName="rootComposite" presStyleCnt="0"/>
      <dgm:spPr/>
    </dgm:pt>
    <dgm:pt modelId="{78B86AEE-D9F3-476F-B4B9-467739759E01}" type="pres">
      <dgm:prSet presAssocID="{282888D7-5364-4A02-ADD3-C923BB3DA94A}" presName="rootText" presStyleLbl="node3" presStyleIdx="4" presStyleCnt="12">
        <dgm:presLayoutVars>
          <dgm:chPref val="3"/>
        </dgm:presLayoutVars>
      </dgm:prSet>
      <dgm:spPr/>
    </dgm:pt>
    <dgm:pt modelId="{2CEE8B7F-78EA-4791-81B4-EABC988B4E61}" type="pres">
      <dgm:prSet presAssocID="{282888D7-5364-4A02-ADD3-C923BB3DA94A}" presName="rootConnector" presStyleLbl="node3" presStyleIdx="4" presStyleCnt="12"/>
      <dgm:spPr/>
    </dgm:pt>
    <dgm:pt modelId="{391FDC0E-855F-4827-A48D-A6784540EC72}" type="pres">
      <dgm:prSet presAssocID="{282888D7-5364-4A02-ADD3-C923BB3DA94A}" presName="hierChild4" presStyleCnt="0"/>
      <dgm:spPr/>
    </dgm:pt>
    <dgm:pt modelId="{39387AD9-3F4A-4595-80A3-40768D257FEE}" type="pres">
      <dgm:prSet presAssocID="{282888D7-5364-4A02-ADD3-C923BB3DA94A}" presName="hierChild5" presStyleCnt="0"/>
      <dgm:spPr/>
    </dgm:pt>
    <dgm:pt modelId="{4332C522-9E60-4B5F-B58F-ED3404A92A06}" type="pres">
      <dgm:prSet presAssocID="{05D1B222-F3B6-4EE0-AEBF-DC2AE1BE184E}" presName="Name37" presStyleLbl="parChTrans1D3" presStyleIdx="5" presStyleCnt="12"/>
      <dgm:spPr/>
    </dgm:pt>
    <dgm:pt modelId="{D4370605-8738-4F62-AAF8-903037F2DE7B}" type="pres">
      <dgm:prSet presAssocID="{04E4776E-D9A5-429D-AA91-EAE09FEA087F}" presName="hierRoot2" presStyleCnt="0">
        <dgm:presLayoutVars>
          <dgm:hierBranch val="init"/>
        </dgm:presLayoutVars>
      </dgm:prSet>
      <dgm:spPr/>
    </dgm:pt>
    <dgm:pt modelId="{01DC2886-CC91-44FB-AF2B-3ED08FCD9C42}" type="pres">
      <dgm:prSet presAssocID="{04E4776E-D9A5-429D-AA91-EAE09FEA087F}" presName="rootComposite" presStyleCnt="0"/>
      <dgm:spPr/>
    </dgm:pt>
    <dgm:pt modelId="{F26DB4E7-022D-4D14-8514-F966BC668A27}" type="pres">
      <dgm:prSet presAssocID="{04E4776E-D9A5-429D-AA91-EAE09FEA087F}" presName="rootText" presStyleLbl="node3" presStyleIdx="5" presStyleCnt="12">
        <dgm:presLayoutVars>
          <dgm:chPref val="3"/>
        </dgm:presLayoutVars>
      </dgm:prSet>
      <dgm:spPr/>
    </dgm:pt>
    <dgm:pt modelId="{F8CF79DB-F544-4247-A5A2-5B157B9463E9}" type="pres">
      <dgm:prSet presAssocID="{04E4776E-D9A5-429D-AA91-EAE09FEA087F}" presName="rootConnector" presStyleLbl="node3" presStyleIdx="5" presStyleCnt="12"/>
      <dgm:spPr/>
    </dgm:pt>
    <dgm:pt modelId="{A29210E1-CC8E-4CCC-A3A5-E0F0350AA442}" type="pres">
      <dgm:prSet presAssocID="{04E4776E-D9A5-429D-AA91-EAE09FEA087F}" presName="hierChild4" presStyleCnt="0"/>
      <dgm:spPr/>
    </dgm:pt>
    <dgm:pt modelId="{93A80973-C699-4979-B3F1-CB23374553B3}" type="pres">
      <dgm:prSet presAssocID="{04E4776E-D9A5-429D-AA91-EAE09FEA087F}" presName="hierChild5" presStyleCnt="0"/>
      <dgm:spPr/>
    </dgm:pt>
    <dgm:pt modelId="{C7961770-6999-4A73-B84E-801AC47788DF}" type="pres">
      <dgm:prSet presAssocID="{739E0577-AE42-44A7-934E-429478403DFD}" presName="hierChild5" presStyleCnt="0"/>
      <dgm:spPr/>
    </dgm:pt>
    <dgm:pt modelId="{00160955-8C7A-4CC0-BC0E-DD58F25C9393}" type="pres">
      <dgm:prSet presAssocID="{9DFD63A4-A325-46D3-8C19-3CD9801ED0D7}" presName="Name37" presStyleLbl="parChTrans1D2" presStyleIdx="3" presStyleCnt="5"/>
      <dgm:spPr/>
    </dgm:pt>
    <dgm:pt modelId="{36A6AA15-E7B9-4382-BB03-4108696C221F}" type="pres">
      <dgm:prSet presAssocID="{12FAC9AE-19E6-4CC2-BAF9-44F654237DE7}" presName="hierRoot2" presStyleCnt="0">
        <dgm:presLayoutVars>
          <dgm:hierBranch val="init"/>
        </dgm:presLayoutVars>
      </dgm:prSet>
      <dgm:spPr/>
    </dgm:pt>
    <dgm:pt modelId="{77DD5212-DE08-4D9F-835C-8538411EA9EC}" type="pres">
      <dgm:prSet presAssocID="{12FAC9AE-19E6-4CC2-BAF9-44F654237DE7}" presName="rootComposite" presStyleCnt="0"/>
      <dgm:spPr/>
    </dgm:pt>
    <dgm:pt modelId="{758C1A75-B1AF-4C60-A6E2-92C20364E083}" type="pres">
      <dgm:prSet presAssocID="{12FAC9AE-19E6-4CC2-BAF9-44F654237DE7}" presName="rootText" presStyleLbl="node2" presStyleIdx="3" presStyleCnt="5" custLinFactNeighborX="-2668" custLinFactNeighborY="1779">
        <dgm:presLayoutVars>
          <dgm:chPref val="3"/>
        </dgm:presLayoutVars>
      </dgm:prSet>
      <dgm:spPr/>
    </dgm:pt>
    <dgm:pt modelId="{E31A2704-9BB0-423F-9145-8F3561FB6957}" type="pres">
      <dgm:prSet presAssocID="{12FAC9AE-19E6-4CC2-BAF9-44F654237DE7}" presName="rootConnector" presStyleLbl="node2" presStyleIdx="3" presStyleCnt="5"/>
      <dgm:spPr/>
    </dgm:pt>
    <dgm:pt modelId="{9F4E72F4-B1FB-4D40-A7BF-0D157325F4EE}" type="pres">
      <dgm:prSet presAssocID="{12FAC9AE-19E6-4CC2-BAF9-44F654237DE7}" presName="hierChild4" presStyleCnt="0"/>
      <dgm:spPr/>
    </dgm:pt>
    <dgm:pt modelId="{B088A31F-54FE-4F45-8D1D-17CAD7AAD9F4}" type="pres">
      <dgm:prSet presAssocID="{E6CE71E0-19DA-498B-A429-BE1045D6C754}" presName="Name37" presStyleLbl="parChTrans1D3" presStyleIdx="6" presStyleCnt="12"/>
      <dgm:spPr/>
    </dgm:pt>
    <dgm:pt modelId="{0455E908-658B-4A65-9642-99ED91EAC59A}" type="pres">
      <dgm:prSet presAssocID="{4F10A5F6-2977-49C4-B8A8-982C5C071E68}" presName="hierRoot2" presStyleCnt="0">
        <dgm:presLayoutVars>
          <dgm:hierBranch val="init"/>
        </dgm:presLayoutVars>
      </dgm:prSet>
      <dgm:spPr/>
    </dgm:pt>
    <dgm:pt modelId="{117445AB-3DD4-4A02-9194-98AFFF345905}" type="pres">
      <dgm:prSet presAssocID="{4F10A5F6-2977-49C4-B8A8-982C5C071E68}" presName="rootComposite" presStyleCnt="0"/>
      <dgm:spPr/>
    </dgm:pt>
    <dgm:pt modelId="{0BEFA4CB-5F44-47BB-BF70-CA6D2E6D58F2}" type="pres">
      <dgm:prSet presAssocID="{4F10A5F6-2977-49C4-B8A8-982C5C071E68}" presName="rootText" presStyleLbl="node3" presStyleIdx="6" presStyleCnt="12">
        <dgm:presLayoutVars>
          <dgm:chPref val="3"/>
        </dgm:presLayoutVars>
      </dgm:prSet>
      <dgm:spPr/>
    </dgm:pt>
    <dgm:pt modelId="{D47F078F-0500-48E7-930F-AF8C1DFDB136}" type="pres">
      <dgm:prSet presAssocID="{4F10A5F6-2977-49C4-B8A8-982C5C071E68}" presName="rootConnector" presStyleLbl="node3" presStyleIdx="6" presStyleCnt="12"/>
      <dgm:spPr/>
    </dgm:pt>
    <dgm:pt modelId="{C18CC80C-32BB-42E3-A1F8-3745B89BB822}" type="pres">
      <dgm:prSet presAssocID="{4F10A5F6-2977-49C4-B8A8-982C5C071E68}" presName="hierChild4" presStyleCnt="0"/>
      <dgm:spPr/>
    </dgm:pt>
    <dgm:pt modelId="{5215A5C0-78D8-47C6-8D1C-01027E6F2713}" type="pres">
      <dgm:prSet presAssocID="{4F10A5F6-2977-49C4-B8A8-982C5C071E68}" presName="hierChild5" presStyleCnt="0"/>
      <dgm:spPr/>
    </dgm:pt>
    <dgm:pt modelId="{A035BD86-D950-4582-AE6E-772E7C634465}" type="pres">
      <dgm:prSet presAssocID="{0694C404-B7FE-4267-9DB2-41B0704C953C}" presName="Name37" presStyleLbl="parChTrans1D3" presStyleIdx="7" presStyleCnt="12"/>
      <dgm:spPr/>
    </dgm:pt>
    <dgm:pt modelId="{3538F979-C3C9-4667-8295-361050DD5ABF}" type="pres">
      <dgm:prSet presAssocID="{8B7A6488-A402-4F37-9953-084A60014CCB}" presName="hierRoot2" presStyleCnt="0">
        <dgm:presLayoutVars>
          <dgm:hierBranch val="init"/>
        </dgm:presLayoutVars>
      </dgm:prSet>
      <dgm:spPr/>
    </dgm:pt>
    <dgm:pt modelId="{500896C7-07BF-4480-9D04-9C76168567E2}" type="pres">
      <dgm:prSet presAssocID="{8B7A6488-A402-4F37-9953-084A60014CCB}" presName="rootComposite" presStyleCnt="0"/>
      <dgm:spPr/>
    </dgm:pt>
    <dgm:pt modelId="{52382CEC-8B1F-4064-BBB1-6363F858A319}" type="pres">
      <dgm:prSet presAssocID="{8B7A6488-A402-4F37-9953-084A60014CCB}" presName="rootText" presStyleLbl="node3" presStyleIdx="7" presStyleCnt="12">
        <dgm:presLayoutVars>
          <dgm:chPref val="3"/>
        </dgm:presLayoutVars>
      </dgm:prSet>
      <dgm:spPr/>
    </dgm:pt>
    <dgm:pt modelId="{451DD20B-2ED9-47D9-9CAD-073759F64515}" type="pres">
      <dgm:prSet presAssocID="{8B7A6488-A402-4F37-9953-084A60014CCB}" presName="rootConnector" presStyleLbl="node3" presStyleIdx="7" presStyleCnt="12"/>
      <dgm:spPr/>
    </dgm:pt>
    <dgm:pt modelId="{6C47DD3C-0D5A-4FBE-8168-60D35BF05995}" type="pres">
      <dgm:prSet presAssocID="{8B7A6488-A402-4F37-9953-084A60014CCB}" presName="hierChild4" presStyleCnt="0"/>
      <dgm:spPr/>
    </dgm:pt>
    <dgm:pt modelId="{0BCBF993-8F09-4C99-94CE-14F5B016661B}" type="pres">
      <dgm:prSet presAssocID="{8B7A6488-A402-4F37-9953-084A60014CCB}" presName="hierChild5" presStyleCnt="0"/>
      <dgm:spPr/>
    </dgm:pt>
    <dgm:pt modelId="{4CA7A275-2B7C-4504-8AEF-4676609AA15D}" type="pres">
      <dgm:prSet presAssocID="{00B54703-CB73-468F-8857-1E0DB597CE59}" presName="Name37" presStyleLbl="parChTrans1D3" presStyleIdx="8" presStyleCnt="12"/>
      <dgm:spPr/>
    </dgm:pt>
    <dgm:pt modelId="{9C279392-8E08-4734-8049-BE7E228A1908}" type="pres">
      <dgm:prSet presAssocID="{26B47DA3-F1AE-4CA7-9A1C-6FBCA5EEFF9A}" presName="hierRoot2" presStyleCnt="0">
        <dgm:presLayoutVars>
          <dgm:hierBranch val="init"/>
        </dgm:presLayoutVars>
      </dgm:prSet>
      <dgm:spPr/>
    </dgm:pt>
    <dgm:pt modelId="{614D53A7-9391-487A-A21A-06244DD30373}" type="pres">
      <dgm:prSet presAssocID="{26B47DA3-F1AE-4CA7-9A1C-6FBCA5EEFF9A}" presName="rootComposite" presStyleCnt="0"/>
      <dgm:spPr/>
    </dgm:pt>
    <dgm:pt modelId="{ECFCC40A-E598-493B-8340-D60DD7BEE2C8}" type="pres">
      <dgm:prSet presAssocID="{26B47DA3-F1AE-4CA7-9A1C-6FBCA5EEFF9A}" presName="rootText" presStyleLbl="node3" presStyleIdx="8" presStyleCnt="12">
        <dgm:presLayoutVars>
          <dgm:chPref val="3"/>
        </dgm:presLayoutVars>
      </dgm:prSet>
      <dgm:spPr/>
    </dgm:pt>
    <dgm:pt modelId="{50E5C0F8-B3E3-41FE-B84F-4399B4A28E3F}" type="pres">
      <dgm:prSet presAssocID="{26B47DA3-F1AE-4CA7-9A1C-6FBCA5EEFF9A}" presName="rootConnector" presStyleLbl="node3" presStyleIdx="8" presStyleCnt="12"/>
      <dgm:spPr/>
    </dgm:pt>
    <dgm:pt modelId="{57108940-1785-415E-BC39-03041E133ACC}" type="pres">
      <dgm:prSet presAssocID="{26B47DA3-F1AE-4CA7-9A1C-6FBCA5EEFF9A}" presName="hierChild4" presStyleCnt="0"/>
      <dgm:spPr/>
    </dgm:pt>
    <dgm:pt modelId="{7D313015-B953-4F4C-B14B-ED50928B32A8}" type="pres">
      <dgm:prSet presAssocID="{26B47DA3-F1AE-4CA7-9A1C-6FBCA5EEFF9A}" presName="hierChild5" presStyleCnt="0"/>
      <dgm:spPr/>
    </dgm:pt>
    <dgm:pt modelId="{DDD56030-9CED-44D3-AE5F-F7C4BA2B2CFD}" type="pres">
      <dgm:prSet presAssocID="{0CE870E2-0E45-4055-AD53-DBDCFCA1E498}" presName="Name37" presStyleLbl="parChTrans1D3" presStyleIdx="9" presStyleCnt="12"/>
      <dgm:spPr/>
    </dgm:pt>
    <dgm:pt modelId="{7941713D-88E5-4C4B-92D7-2CFFAAD3086C}" type="pres">
      <dgm:prSet presAssocID="{33860436-0599-4672-93F1-770DB2B084A9}" presName="hierRoot2" presStyleCnt="0">
        <dgm:presLayoutVars>
          <dgm:hierBranch val="init"/>
        </dgm:presLayoutVars>
      </dgm:prSet>
      <dgm:spPr/>
    </dgm:pt>
    <dgm:pt modelId="{73B28036-CEF9-430C-85B7-16D6496FB6FC}" type="pres">
      <dgm:prSet presAssocID="{33860436-0599-4672-93F1-770DB2B084A9}" presName="rootComposite" presStyleCnt="0"/>
      <dgm:spPr/>
    </dgm:pt>
    <dgm:pt modelId="{B33E74C5-926A-49B2-9581-28430BAE91DA}" type="pres">
      <dgm:prSet presAssocID="{33860436-0599-4672-93F1-770DB2B084A9}" presName="rootText" presStyleLbl="node3" presStyleIdx="9" presStyleCnt="12">
        <dgm:presLayoutVars>
          <dgm:chPref val="3"/>
        </dgm:presLayoutVars>
      </dgm:prSet>
      <dgm:spPr/>
    </dgm:pt>
    <dgm:pt modelId="{4134B1BB-2BE0-4625-88E8-810E0ABA6C9F}" type="pres">
      <dgm:prSet presAssocID="{33860436-0599-4672-93F1-770DB2B084A9}" presName="rootConnector" presStyleLbl="node3" presStyleIdx="9" presStyleCnt="12"/>
      <dgm:spPr/>
    </dgm:pt>
    <dgm:pt modelId="{DB6F9024-30AB-4895-9B8E-089B920BC0AD}" type="pres">
      <dgm:prSet presAssocID="{33860436-0599-4672-93F1-770DB2B084A9}" presName="hierChild4" presStyleCnt="0"/>
      <dgm:spPr/>
    </dgm:pt>
    <dgm:pt modelId="{A39D7705-7442-4307-9375-9801C778A3D3}" type="pres">
      <dgm:prSet presAssocID="{33860436-0599-4672-93F1-770DB2B084A9}" presName="hierChild5" presStyleCnt="0"/>
      <dgm:spPr/>
    </dgm:pt>
    <dgm:pt modelId="{0E52A10E-CA37-458E-ABBD-B6E378FCBFB2}" type="pres">
      <dgm:prSet presAssocID="{0529144D-AA6F-41A7-B77D-113C38BDB358}" presName="Name37" presStyleLbl="parChTrans1D3" presStyleIdx="10" presStyleCnt="12"/>
      <dgm:spPr/>
    </dgm:pt>
    <dgm:pt modelId="{E9728BAB-3B21-4C5F-A060-5C682FF81999}" type="pres">
      <dgm:prSet presAssocID="{557A8C2E-E820-4159-8961-DD532B3D3E72}" presName="hierRoot2" presStyleCnt="0">
        <dgm:presLayoutVars>
          <dgm:hierBranch val="init"/>
        </dgm:presLayoutVars>
      </dgm:prSet>
      <dgm:spPr/>
    </dgm:pt>
    <dgm:pt modelId="{761D849E-A719-4CE6-875F-3389C0C8C473}" type="pres">
      <dgm:prSet presAssocID="{557A8C2E-E820-4159-8961-DD532B3D3E72}" presName="rootComposite" presStyleCnt="0"/>
      <dgm:spPr/>
    </dgm:pt>
    <dgm:pt modelId="{FAE67821-981B-43A2-8B25-EB0A35240A76}" type="pres">
      <dgm:prSet presAssocID="{557A8C2E-E820-4159-8961-DD532B3D3E72}" presName="rootText" presStyleLbl="node3" presStyleIdx="10" presStyleCnt="12">
        <dgm:presLayoutVars>
          <dgm:chPref val="3"/>
        </dgm:presLayoutVars>
      </dgm:prSet>
      <dgm:spPr/>
    </dgm:pt>
    <dgm:pt modelId="{8D3DCE52-05C6-46EF-BD01-DCBED895003B}" type="pres">
      <dgm:prSet presAssocID="{557A8C2E-E820-4159-8961-DD532B3D3E72}" presName="rootConnector" presStyleLbl="node3" presStyleIdx="10" presStyleCnt="12"/>
      <dgm:spPr/>
    </dgm:pt>
    <dgm:pt modelId="{F8C520AE-E04F-4ADE-9F0B-C8A3CA34F53E}" type="pres">
      <dgm:prSet presAssocID="{557A8C2E-E820-4159-8961-DD532B3D3E72}" presName="hierChild4" presStyleCnt="0"/>
      <dgm:spPr/>
    </dgm:pt>
    <dgm:pt modelId="{041017C3-2D28-4EAC-8068-2C3709164400}" type="pres">
      <dgm:prSet presAssocID="{557A8C2E-E820-4159-8961-DD532B3D3E72}" presName="hierChild5" presStyleCnt="0"/>
      <dgm:spPr/>
    </dgm:pt>
    <dgm:pt modelId="{620F7FD3-3C3F-4C21-92C3-0B45E7E3D09B}" type="pres">
      <dgm:prSet presAssocID="{12FAC9AE-19E6-4CC2-BAF9-44F654237DE7}" presName="hierChild5" presStyleCnt="0"/>
      <dgm:spPr/>
    </dgm:pt>
    <dgm:pt modelId="{245DA2B0-DA81-4F91-B922-8F7219E55E0F}" type="pres">
      <dgm:prSet presAssocID="{A1F10275-2012-44A4-A9BC-3EC166C92521}" presName="Name37" presStyleLbl="parChTrans1D2" presStyleIdx="4" presStyleCnt="5"/>
      <dgm:spPr/>
    </dgm:pt>
    <dgm:pt modelId="{D6967A51-7C9A-4B39-ADAA-38D24860732C}" type="pres">
      <dgm:prSet presAssocID="{85099A1B-DCEF-46E1-86A4-8C80901089F2}" presName="hierRoot2" presStyleCnt="0">
        <dgm:presLayoutVars>
          <dgm:hierBranch val="init"/>
        </dgm:presLayoutVars>
      </dgm:prSet>
      <dgm:spPr/>
    </dgm:pt>
    <dgm:pt modelId="{3A8540C6-FB2D-4BAE-B45D-39593F61C382}" type="pres">
      <dgm:prSet presAssocID="{85099A1B-DCEF-46E1-86A4-8C80901089F2}" presName="rootComposite" presStyleCnt="0"/>
      <dgm:spPr/>
    </dgm:pt>
    <dgm:pt modelId="{DBEACD09-2AD2-416A-865E-B66FBBB70262}" type="pres">
      <dgm:prSet presAssocID="{85099A1B-DCEF-46E1-86A4-8C80901089F2}" presName="rootText" presStyleLbl="node2" presStyleIdx="4" presStyleCnt="5">
        <dgm:presLayoutVars>
          <dgm:chPref val="3"/>
        </dgm:presLayoutVars>
      </dgm:prSet>
      <dgm:spPr/>
    </dgm:pt>
    <dgm:pt modelId="{FDED63B5-3650-44A1-9B1E-5D90985F71A1}" type="pres">
      <dgm:prSet presAssocID="{85099A1B-DCEF-46E1-86A4-8C80901089F2}" presName="rootConnector" presStyleLbl="node2" presStyleIdx="4" presStyleCnt="5"/>
      <dgm:spPr/>
    </dgm:pt>
    <dgm:pt modelId="{C0150FD6-CB7C-49EF-BCAB-9B7F03D8428C}" type="pres">
      <dgm:prSet presAssocID="{85099A1B-DCEF-46E1-86A4-8C80901089F2}" presName="hierChild4" presStyleCnt="0"/>
      <dgm:spPr/>
    </dgm:pt>
    <dgm:pt modelId="{405C67A6-2127-49E8-94D8-9A726BEC41BE}" type="pres">
      <dgm:prSet presAssocID="{704707F3-FBB3-4F78-945B-0423408FFF5A}" presName="Name37" presStyleLbl="parChTrans1D3" presStyleIdx="11" presStyleCnt="12"/>
      <dgm:spPr/>
    </dgm:pt>
    <dgm:pt modelId="{6B54C877-643C-4847-8D55-F73AA203B781}" type="pres">
      <dgm:prSet presAssocID="{9B3473CD-EE9F-4F6C-B0DE-6E0E91B446FA}" presName="hierRoot2" presStyleCnt="0">
        <dgm:presLayoutVars>
          <dgm:hierBranch val="init"/>
        </dgm:presLayoutVars>
      </dgm:prSet>
      <dgm:spPr/>
    </dgm:pt>
    <dgm:pt modelId="{F934FA13-5162-48B9-B972-CE102B0218A8}" type="pres">
      <dgm:prSet presAssocID="{9B3473CD-EE9F-4F6C-B0DE-6E0E91B446FA}" presName="rootComposite" presStyleCnt="0"/>
      <dgm:spPr/>
    </dgm:pt>
    <dgm:pt modelId="{C6C2A7EC-8880-431A-A83A-821263FF6BEF}" type="pres">
      <dgm:prSet presAssocID="{9B3473CD-EE9F-4F6C-B0DE-6E0E91B446FA}" presName="rootText" presStyleLbl="node3" presStyleIdx="11" presStyleCnt="12">
        <dgm:presLayoutVars>
          <dgm:chPref val="3"/>
        </dgm:presLayoutVars>
      </dgm:prSet>
      <dgm:spPr/>
    </dgm:pt>
    <dgm:pt modelId="{3D637E7B-97D1-48B4-A55E-C14E1AE19BCF}" type="pres">
      <dgm:prSet presAssocID="{9B3473CD-EE9F-4F6C-B0DE-6E0E91B446FA}" presName="rootConnector" presStyleLbl="node3" presStyleIdx="11" presStyleCnt="12"/>
      <dgm:spPr/>
    </dgm:pt>
    <dgm:pt modelId="{E41A62E6-ED87-434A-9FEC-7AA9C89FED3A}" type="pres">
      <dgm:prSet presAssocID="{9B3473CD-EE9F-4F6C-B0DE-6E0E91B446FA}" presName="hierChild4" presStyleCnt="0"/>
      <dgm:spPr/>
    </dgm:pt>
    <dgm:pt modelId="{415D7F01-0B81-4AD2-9735-B1E521C6F53D}" type="pres">
      <dgm:prSet presAssocID="{9B3473CD-EE9F-4F6C-B0DE-6E0E91B446FA}" presName="hierChild5" presStyleCnt="0"/>
      <dgm:spPr/>
    </dgm:pt>
    <dgm:pt modelId="{737F9D3C-5569-4137-BED4-1F35FEC164AB}" type="pres">
      <dgm:prSet presAssocID="{85099A1B-DCEF-46E1-86A4-8C80901089F2}" presName="hierChild5" presStyleCnt="0"/>
      <dgm:spPr/>
    </dgm:pt>
    <dgm:pt modelId="{DAEEE29C-C445-4F22-B99A-C7F5DC926D01}" type="pres">
      <dgm:prSet presAssocID="{B1413358-5B65-4036-ACA5-CB99DFA68D43}" presName="hierChild3" presStyleCnt="0"/>
      <dgm:spPr/>
    </dgm:pt>
  </dgm:ptLst>
  <dgm:cxnLst>
    <dgm:cxn modelId="{EF4B0001-843C-4340-A31D-8E220BE35081}" type="presOf" srcId="{282888D7-5364-4A02-ADD3-C923BB3DA94A}" destId="{2CEE8B7F-78EA-4791-81B4-EABC988B4E61}" srcOrd="1" destOrd="0" presId="urn:microsoft.com/office/officeart/2005/8/layout/orgChart1"/>
    <dgm:cxn modelId="{C31D2501-64FC-47C0-85FB-126559297069}" type="presOf" srcId="{B1413358-5B65-4036-ACA5-CB99DFA68D43}" destId="{F6D2189C-A06C-42E8-A724-430E07922ACB}" srcOrd="0" destOrd="0" presId="urn:microsoft.com/office/officeart/2005/8/layout/orgChart1"/>
    <dgm:cxn modelId="{54B45C01-C1B5-4880-B78E-DDC36C0D42B5}" type="presOf" srcId="{557A8C2E-E820-4159-8961-DD532B3D3E72}" destId="{FAE67821-981B-43A2-8B25-EB0A35240A76}" srcOrd="0" destOrd="0" presId="urn:microsoft.com/office/officeart/2005/8/layout/orgChart1"/>
    <dgm:cxn modelId="{8E02D807-03DC-44C7-ABF1-F7C14EC8169A}" type="presOf" srcId="{933E1252-C320-4BB5-B074-E905F16E5DBF}" destId="{B6BC83A0-3092-4E8D-8FDE-9C98B5460D1F}" srcOrd="0" destOrd="0" presId="urn:microsoft.com/office/officeart/2005/8/layout/orgChart1"/>
    <dgm:cxn modelId="{4F37190F-86E3-498C-985F-763FCBCA8913}" type="presOf" srcId="{C7897C5A-66D6-4F28-B092-CACDC84EAA20}" destId="{CB05CF08-A4F7-4C7A-8CCD-CD367407F031}" srcOrd="0" destOrd="0" presId="urn:microsoft.com/office/officeart/2005/8/layout/orgChart1"/>
    <dgm:cxn modelId="{5D2C8415-4F67-4365-81B5-19124D8A2928}" type="presOf" srcId="{12FAC9AE-19E6-4CC2-BAF9-44F654237DE7}" destId="{E31A2704-9BB0-423F-9145-8F3561FB6957}" srcOrd="1" destOrd="0" presId="urn:microsoft.com/office/officeart/2005/8/layout/orgChart1"/>
    <dgm:cxn modelId="{F90D2216-72E3-402C-A6DC-AEDFFFFF1D77}" type="presOf" srcId="{0529144D-AA6F-41A7-B77D-113C38BDB358}" destId="{0E52A10E-CA37-458E-ABBD-B6E378FCBFB2}" srcOrd="0" destOrd="0" presId="urn:microsoft.com/office/officeart/2005/8/layout/orgChart1"/>
    <dgm:cxn modelId="{02DC2B16-9E79-4494-B4B7-F1D8D8A53B52}" srcId="{B47FB9A4-58A7-4E51-B5AF-DDFFFBD2942A}" destId="{B1413358-5B65-4036-ACA5-CB99DFA68D43}" srcOrd="0" destOrd="0" parTransId="{2F5ABDF6-BFC3-43DC-AFCB-DAD5BB4F47BB}" sibTransId="{96F6D936-C907-462E-883A-24704BDA8508}"/>
    <dgm:cxn modelId="{4A2DCF1B-875E-4124-97E1-CEB42CA60D7B}" type="presOf" srcId="{00B54703-CB73-468F-8857-1E0DB597CE59}" destId="{4CA7A275-2B7C-4504-8AEF-4676609AA15D}" srcOrd="0" destOrd="0" presId="urn:microsoft.com/office/officeart/2005/8/layout/orgChart1"/>
    <dgm:cxn modelId="{9491101C-F2B2-4215-8416-FF69AA307CFA}" type="presOf" srcId="{0694C404-B7FE-4267-9DB2-41B0704C953C}" destId="{A035BD86-D950-4582-AE6E-772E7C634465}" srcOrd="0" destOrd="0" presId="urn:microsoft.com/office/officeart/2005/8/layout/orgChart1"/>
    <dgm:cxn modelId="{18740C1E-D275-4498-994B-AC29E306BD68}" type="presOf" srcId="{AF291109-D8FA-4F54-B06D-2B2A80E2C85F}" destId="{F51639CB-649F-47B6-885F-F0AF95E8E562}" srcOrd="0" destOrd="0" presId="urn:microsoft.com/office/officeart/2005/8/layout/orgChart1"/>
    <dgm:cxn modelId="{508FC421-C167-4B96-AA84-6BAAAA753247}" type="presOf" srcId="{33860436-0599-4672-93F1-770DB2B084A9}" destId="{4134B1BB-2BE0-4625-88E8-810E0ABA6C9F}" srcOrd="1" destOrd="0" presId="urn:microsoft.com/office/officeart/2005/8/layout/orgChart1"/>
    <dgm:cxn modelId="{0493C123-F2C7-484A-9BA9-1F52926475BE}" type="presOf" srcId="{85099A1B-DCEF-46E1-86A4-8C80901089F2}" destId="{DBEACD09-2AD2-416A-865E-B66FBBB70262}" srcOrd="0" destOrd="0" presId="urn:microsoft.com/office/officeart/2005/8/layout/orgChart1"/>
    <dgm:cxn modelId="{0CB17F26-C24F-4F0C-96AD-A8D6692C6B62}" type="presOf" srcId="{7651DDEC-C4E0-49E3-AEA2-3AEFE69FEAEB}" destId="{30A2110B-E6B0-4E16-8840-30AFF0C891E9}" srcOrd="0" destOrd="0" presId="urn:microsoft.com/office/officeart/2005/8/layout/orgChart1"/>
    <dgm:cxn modelId="{24CCCD27-1866-451D-BE3D-F37E3CE2832B}" type="presOf" srcId="{0CE870E2-0E45-4055-AD53-DBDCFCA1E498}" destId="{DDD56030-9CED-44D3-AE5F-F7C4BA2B2CFD}" srcOrd="0" destOrd="0" presId="urn:microsoft.com/office/officeart/2005/8/layout/orgChart1"/>
    <dgm:cxn modelId="{4487B828-C9EF-4CB5-B3C8-98C835A55771}" srcId="{DB718C58-1F02-457D-B24E-FEBBB632726A}" destId="{AF291109-D8FA-4F54-B06D-2B2A80E2C85F}" srcOrd="2" destOrd="0" parTransId="{C7897C5A-66D6-4F28-B092-CACDC84EAA20}" sibTransId="{0A735F6F-9D54-49E5-B554-C6D017EAAA89}"/>
    <dgm:cxn modelId="{C3C51429-2A60-4D3F-96C5-F6BE1427A911}" type="presOf" srcId="{26B47DA3-F1AE-4CA7-9A1C-6FBCA5EEFF9A}" destId="{ECFCC40A-E598-493B-8340-D60DD7BEE2C8}" srcOrd="0" destOrd="0" presId="urn:microsoft.com/office/officeart/2005/8/layout/orgChart1"/>
    <dgm:cxn modelId="{7A113F2C-03BD-4A7F-90FF-90E8B5DE4B1C}" type="presOf" srcId="{E6CE71E0-19DA-498B-A429-BE1045D6C754}" destId="{B088A31F-54FE-4F45-8D1D-17CAD7AAD9F4}" srcOrd="0" destOrd="0" presId="urn:microsoft.com/office/officeart/2005/8/layout/orgChart1"/>
    <dgm:cxn modelId="{281DB32D-EDB6-401B-BBF2-7019214F7B82}" type="presOf" srcId="{C2747732-90B2-474B-9F28-425162121D22}" destId="{74EF2C69-7B4C-4212-AF92-B7E3A98A56D1}" srcOrd="0" destOrd="0" presId="urn:microsoft.com/office/officeart/2005/8/layout/orgChart1"/>
    <dgm:cxn modelId="{8C904032-332A-4BB6-ACB2-38D7A9B84C2E}" type="presOf" srcId="{9DFD63A4-A325-46D3-8C19-3CD9801ED0D7}" destId="{00160955-8C7A-4CC0-BC0E-DD58F25C9393}" srcOrd="0" destOrd="0" presId="urn:microsoft.com/office/officeart/2005/8/layout/orgChart1"/>
    <dgm:cxn modelId="{53DD0F35-9B03-4712-970F-6FA01898BC54}" srcId="{12FAC9AE-19E6-4CC2-BAF9-44F654237DE7}" destId="{33860436-0599-4672-93F1-770DB2B084A9}" srcOrd="3" destOrd="0" parTransId="{0CE870E2-0E45-4055-AD53-DBDCFCA1E498}" sibTransId="{FC9876FA-2472-4ADA-A655-ED60172B24D7}"/>
    <dgm:cxn modelId="{D83ED35E-C828-4B32-A0A3-CE6555C8C93D}" type="presOf" srcId="{704707F3-FBB3-4F78-945B-0423408FFF5A}" destId="{405C67A6-2127-49E8-94D8-9A726BEC41BE}" srcOrd="0" destOrd="0" presId="urn:microsoft.com/office/officeart/2005/8/layout/orgChart1"/>
    <dgm:cxn modelId="{C11FF065-9674-484A-8D21-1D9C3A95203F}" type="presOf" srcId="{9B3473CD-EE9F-4F6C-B0DE-6E0E91B446FA}" destId="{3D637E7B-97D1-48B4-A55E-C14E1AE19BCF}" srcOrd="1" destOrd="0" presId="urn:microsoft.com/office/officeart/2005/8/layout/orgChart1"/>
    <dgm:cxn modelId="{8B871647-BCAC-493D-8E5D-C7C4C00DB1E1}" type="presOf" srcId="{0CF00AA4-9A62-4E2D-9DD8-7343293852BB}" destId="{C60EEF59-291F-4F57-A0FE-D9096434FE13}" srcOrd="0" destOrd="0" presId="urn:microsoft.com/office/officeart/2005/8/layout/orgChart1"/>
    <dgm:cxn modelId="{3738FE47-44C0-4EC4-A68C-EB6C8F5635A2}" type="presOf" srcId="{4F10A5F6-2977-49C4-B8A8-982C5C071E68}" destId="{0BEFA4CB-5F44-47BB-BF70-CA6D2E6D58F2}" srcOrd="0" destOrd="0" presId="urn:microsoft.com/office/officeart/2005/8/layout/orgChart1"/>
    <dgm:cxn modelId="{16526F4A-9790-4C7C-96F2-3BC557133755}" type="presOf" srcId="{85099A1B-DCEF-46E1-86A4-8C80901089F2}" destId="{FDED63B5-3650-44A1-9B1E-5D90985F71A1}" srcOrd="1" destOrd="0" presId="urn:microsoft.com/office/officeart/2005/8/layout/orgChart1"/>
    <dgm:cxn modelId="{2AAA2E4D-A0B5-44F8-9FC2-2D592A8F2F77}" type="presOf" srcId="{04E4776E-D9A5-429D-AA91-EAE09FEA087F}" destId="{F26DB4E7-022D-4D14-8514-F966BC668A27}" srcOrd="0" destOrd="0" presId="urn:microsoft.com/office/officeart/2005/8/layout/orgChart1"/>
    <dgm:cxn modelId="{947A9752-432F-4FD2-A856-350B1C0DA989}" type="presOf" srcId="{B47FB9A4-58A7-4E51-B5AF-DDFFFBD2942A}" destId="{15206DF3-C027-4CED-B0DB-79B015FE8E2C}" srcOrd="0" destOrd="0" presId="urn:microsoft.com/office/officeart/2005/8/layout/orgChart1"/>
    <dgm:cxn modelId="{4A3BF354-25DA-4AD4-9859-2A60A887BB08}" type="presOf" srcId="{B1413358-5B65-4036-ACA5-CB99DFA68D43}" destId="{759D3738-4AA6-4A11-B65A-72B3B3FD01FB}" srcOrd="1" destOrd="0" presId="urn:microsoft.com/office/officeart/2005/8/layout/orgChart1"/>
    <dgm:cxn modelId="{CB719375-EDFA-4537-8702-3363064010F5}" type="presOf" srcId="{DB718C58-1F02-457D-B24E-FEBBB632726A}" destId="{966D2C54-95E1-4F1D-A97C-037A4AB41444}" srcOrd="0" destOrd="0" presId="urn:microsoft.com/office/officeart/2005/8/layout/orgChart1"/>
    <dgm:cxn modelId="{BABCFE56-D384-4A26-99F2-74A63CC3FCAF}" type="presOf" srcId="{D65D9377-247F-4213-9941-4D7C842BD2DE}" destId="{FC1D31DE-47A5-4A41-B816-451F0BE69DD9}" srcOrd="1" destOrd="0" presId="urn:microsoft.com/office/officeart/2005/8/layout/orgChart1"/>
    <dgm:cxn modelId="{0CB43678-46D1-429F-990E-D14BDCBF82E6}" type="presOf" srcId="{DB718C58-1F02-457D-B24E-FEBBB632726A}" destId="{D8D0AB77-EE36-4361-A687-DAD9DA039797}" srcOrd="1" destOrd="0" presId="urn:microsoft.com/office/officeart/2005/8/layout/orgChart1"/>
    <dgm:cxn modelId="{8F6CF078-6873-43F9-A42B-CAA18401E221}" type="presOf" srcId="{9B3473CD-EE9F-4F6C-B0DE-6E0E91B446FA}" destId="{C6C2A7EC-8880-431A-A83A-821263FF6BEF}" srcOrd="0" destOrd="0" presId="urn:microsoft.com/office/officeart/2005/8/layout/orgChart1"/>
    <dgm:cxn modelId="{1854BD7B-5C9C-4632-989D-FA724DA8C357}" srcId="{12FAC9AE-19E6-4CC2-BAF9-44F654237DE7}" destId="{26B47DA3-F1AE-4CA7-9A1C-6FBCA5EEFF9A}" srcOrd="2" destOrd="0" parTransId="{00B54703-CB73-468F-8857-1E0DB597CE59}" sibTransId="{FC594BF8-6742-4C3C-B0F7-79C1938EB399}"/>
    <dgm:cxn modelId="{8ACD3A7C-A8D0-4659-8D6C-9660B3E0CC8E}" srcId="{12FAC9AE-19E6-4CC2-BAF9-44F654237DE7}" destId="{8B7A6488-A402-4F37-9953-084A60014CCB}" srcOrd="1" destOrd="0" parTransId="{0694C404-B7FE-4267-9DB2-41B0704C953C}" sibTransId="{5CE7A71F-F584-460D-B73D-1DB3E1E5A0D5}"/>
    <dgm:cxn modelId="{A9B1A385-2535-4599-AA2D-383157EC75DF}" type="presOf" srcId="{19102E9E-7DDC-4F6D-984B-1A7FF5622A02}" destId="{0DE97912-44F8-4D8C-9808-E0A94892B9D6}" srcOrd="0" destOrd="0" presId="urn:microsoft.com/office/officeart/2005/8/layout/orgChart1"/>
    <dgm:cxn modelId="{9CC81488-77DD-4FD7-9B9E-DEE892C108C2}" srcId="{DB718C58-1F02-457D-B24E-FEBBB632726A}" destId="{DBAB4D75-EF43-4981-926E-E3305830D27D}" srcOrd="0" destOrd="0" parTransId="{4207F58B-1C5E-4DC2-9BA5-DBCDE418B374}" sibTransId="{F5EE2161-ECAB-4877-BEC9-50A073825171}"/>
    <dgm:cxn modelId="{46021A88-25B2-4A45-BA05-B7BCE2D70B42}" srcId="{739E0577-AE42-44A7-934E-429478403DFD}" destId="{04E4776E-D9A5-429D-AA91-EAE09FEA087F}" srcOrd="2" destOrd="0" parTransId="{05D1B222-F3B6-4EE0-AEBF-DC2AE1BE184E}" sibTransId="{E79EF3EC-5344-4C11-80F8-A195143BF565}"/>
    <dgm:cxn modelId="{EB537A8A-1C83-4465-8D45-8F3F3558413F}" type="presOf" srcId="{2E7E4615-6836-473A-9D9B-174156CF59A1}" destId="{6D7CE01F-FC1C-4325-AEAB-0760246672CC}" srcOrd="0" destOrd="0" presId="urn:microsoft.com/office/officeart/2005/8/layout/orgChart1"/>
    <dgm:cxn modelId="{1C78D78B-38A2-4128-B3A2-6B1D6D008E8E}" type="presOf" srcId="{282888D7-5364-4A02-ADD3-C923BB3DA94A}" destId="{78B86AEE-D9F3-476F-B4B9-467739759E01}" srcOrd="0" destOrd="0" presId="urn:microsoft.com/office/officeart/2005/8/layout/orgChart1"/>
    <dgm:cxn modelId="{6BDEBD9F-5B11-4EE4-8D43-FD063C0663B6}" srcId="{B1413358-5B65-4036-ACA5-CB99DFA68D43}" destId="{12FAC9AE-19E6-4CC2-BAF9-44F654237DE7}" srcOrd="3" destOrd="0" parTransId="{9DFD63A4-A325-46D3-8C19-3CD9801ED0D7}" sibTransId="{84B5D40B-6A2A-42F7-80B1-4A9F24124885}"/>
    <dgm:cxn modelId="{9D4474A3-499F-4206-86FA-244EB8FD155C}" srcId="{12FAC9AE-19E6-4CC2-BAF9-44F654237DE7}" destId="{4F10A5F6-2977-49C4-B8A8-982C5C071E68}" srcOrd="0" destOrd="0" parTransId="{E6CE71E0-19DA-498B-A429-BE1045D6C754}" sibTransId="{97ED560F-29AD-4793-97BD-41AC8AC5623E}"/>
    <dgm:cxn modelId="{6CBA6CA4-5A63-4E5E-B6EA-FBB92E1B9090}" type="presOf" srcId="{EC0E24AE-E0DF-46D9-8570-2E6112A9ABF2}" destId="{A35850A2-9DF4-40BC-A309-86D8D062D6E7}" srcOrd="1" destOrd="0" presId="urn:microsoft.com/office/officeart/2005/8/layout/orgChart1"/>
    <dgm:cxn modelId="{AEBD12AC-D1AD-4660-9373-53B83FA0950F}" srcId="{B1413358-5B65-4036-ACA5-CB99DFA68D43}" destId="{D65D9377-247F-4213-9941-4D7C842BD2DE}" srcOrd="1" destOrd="0" parTransId="{C2747732-90B2-474B-9F28-425162121D22}" sibTransId="{AFBE5B4C-FC64-49BC-B42A-88DAF7A9DE02}"/>
    <dgm:cxn modelId="{F72127AE-45E5-4C2A-9086-0B450B690A9D}" type="presOf" srcId="{EF89DF98-4942-47A3-913D-2A799A8A3608}" destId="{AC087280-5F84-4526-AEE5-B9FA6A8C3A5F}" srcOrd="0" destOrd="0" presId="urn:microsoft.com/office/officeart/2005/8/layout/orgChart1"/>
    <dgm:cxn modelId="{BEAA85AE-ED63-4CD1-A19A-D87DDF8AB236}" srcId="{B1413358-5B65-4036-ACA5-CB99DFA68D43}" destId="{85099A1B-DCEF-46E1-86A4-8C80901089F2}" srcOrd="4" destOrd="0" parTransId="{A1F10275-2012-44A4-A9BC-3EC166C92521}" sibTransId="{8B1A1308-3C0F-44F6-80F8-673093AE07CF}"/>
    <dgm:cxn modelId="{E64A58B2-8B46-40BC-A56C-67C2F7CE814D}" type="presOf" srcId="{557A8C2E-E820-4159-8961-DD532B3D3E72}" destId="{8D3DCE52-05C6-46EF-BD01-DCBED895003B}" srcOrd="1" destOrd="0" presId="urn:microsoft.com/office/officeart/2005/8/layout/orgChart1"/>
    <dgm:cxn modelId="{50551FB4-39F3-4C5A-9757-35297D6394F1}" type="presOf" srcId="{EC0E24AE-E0DF-46D9-8570-2E6112A9ABF2}" destId="{A5A0A8A1-2346-4CEB-806A-E4693BB13113}" srcOrd="0" destOrd="0" presId="urn:microsoft.com/office/officeart/2005/8/layout/orgChart1"/>
    <dgm:cxn modelId="{3EE3E6B6-6C4F-47D0-B7D5-766B7A903A78}" type="presOf" srcId="{739E0577-AE42-44A7-934E-429478403DFD}" destId="{293ACC65-2DC5-42DF-AF68-E7864BB57B27}" srcOrd="1" destOrd="0" presId="urn:microsoft.com/office/officeart/2005/8/layout/orgChart1"/>
    <dgm:cxn modelId="{300D6AB8-EEEA-47C3-B6D0-773A225AF11A}" type="presOf" srcId="{AF291109-D8FA-4F54-B06D-2B2A80E2C85F}" destId="{301EA31E-A7A4-42AC-8F4D-DB62ACCACD50}" srcOrd="1" destOrd="0" presId="urn:microsoft.com/office/officeart/2005/8/layout/orgChart1"/>
    <dgm:cxn modelId="{80A44BC1-523D-42E2-8D38-2C362940E999}" type="presOf" srcId="{33860436-0599-4672-93F1-770DB2B084A9}" destId="{B33E74C5-926A-49B2-9581-28430BAE91DA}" srcOrd="0" destOrd="0" presId="urn:microsoft.com/office/officeart/2005/8/layout/orgChart1"/>
    <dgm:cxn modelId="{46D3AAC1-9831-4C65-B09F-CA6CA59E587C}" type="presOf" srcId="{DBAB4D75-EF43-4981-926E-E3305830D27D}" destId="{5F4E6A0D-F388-492B-968D-CDFB6C66C01D}" srcOrd="0" destOrd="0" presId="urn:microsoft.com/office/officeart/2005/8/layout/orgChart1"/>
    <dgm:cxn modelId="{25DD91C2-F779-4DE2-B998-411B5ACC5CEA}" type="presOf" srcId="{2E7E4615-6836-473A-9D9B-174156CF59A1}" destId="{4D3B58C9-F608-4E96-86B7-A7F094739AE2}" srcOrd="1" destOrd="0" presId="urn:microsoft.com/office/officeart/2005/8/layout/orgChart1"/>
    <dgm:cxn modelId="{5DA4BCC9-3103-4A9F-ADEA-BE68A48925F5}" srcId="{B1413358-5B65-4036-ACA5-CB99DFA68D43}" destId="{739E0577-AE42-44A7-934E-429478403DFD}" srcOrd="2" destOrd="0" parTransId="{933E1252-C320-4BB5-B074-E905F16E5DBF}" sibTransId="{7B0658E1-F010-4417-B78E-69A94DA0F6BC}"/>
    <dgm:cxn modelId="{0B1DC1C9-EA8B-4CDE-B9BD-1B543B231448}" type="presOf" srcId="{04E4776E-D9A5-429D-AA91-EAE09FEA087F}" destId="{F8CF79DB-F544-4247-A5A2-5B157B9463E9}" srcOrd="1" destOrd="0" presId="urn:microsoft.com/office/officeart/2005/8/layout/orgChart1"/>
    <dgm:cxn modelId="{00CA12CD-1789-4C3C-8965-079523AEEAFD}" srcId="{739E0577-AE42-44A7-934E-429478403DFD}" destId="{2E7E4615-6836-473A-9D9B-174156CF59A1}" srcOrd="0" destOrd="0" parTransId="{0CF00AA4-9A62-4E2D-9DD8-7343293852BB}" sibTransId="{6067752C-FB31-4890-A734-57165C67EEF2}"/>
    <dgm:cxn modelId="{CB594ACE-D278-4C5D-8262-68749C0F56E8}" type="presOf" srcId="{4207F58B-1C5E-4DC2-9BA5-DBCDE418B374}" destId="{A6BED9F6-7D5F-4128-94C6-953A1CFF560E}" srcOrd="0" destOrd="0" presId="urn:microsoft.com/office/officeart/2005/8/layout/orgChart1"/>
    <dgm:cxn modelId="{BE3AE2CF-D8B3-4783-86E6-D2AC0474CC11}" type="presOf" srcId="{D65D9377-247F-4213-9941-4D7C842BD2DE}" destId="{3770E727-2D48-4468-9065-BA997177B91E}" srcOrd="0" destOrd="0" presId="urn:microsoft.com/office/officeart/2005/8/layout/orgChart1"/>
    <dgm:cxn modelId="{985B7DD1-3050-4E2D-8B9C-10103FF8E0CF}" type="presOf" srcId="{26B47DA3-F1AE-4CA7-9A1C-6FBCA5EEFF9A}" destId="{50E5C0F8-B3E3-41FE-B84F-4399B4A28E3F}" srcOrd="1" destOrd="0" presId="urn:microsoft.com/office/officeart/2005/8/layout/orgChart1"/>
    <dgm:cxn modelId="{2CCE79D3-6DDF-4286-A6CC-9BDB1E02486E}" type="presOf" srcId="{4F10A5F6-2977-49C4-B8A8-982C5C071E68}" destId="{D47F078F-0500-48E7-930F-AF8C1DFDB136}" srcOrd="1" destOrd="0" presId="urn:microsoft.com/office/officeart/2005/8/layout/orgChart1"/>
    <dgm:cxn modelId="{F17036D4-7A89-487E-809E-EC28FCD2D3B2}" type="presOf" srcId="{05D1B222-F3B6-4EE0-AEBF-DC2AE1BE184E}" destId="{4332C522-9E60-4B5F-B58F-ED3404A92A06}" srcOrd="0" destOrd="0" presId="urn:microsoft.com/office/officeart/2005/8/layout/orgChart1"/>
    <dgm:cxn modelId="{37F521D6-8DCA-4CA4-B519-DC26FE7BA0F2}" srcId="{12FAC9AE-19E6-4CC2-BAF9-44F654237DE7}" destId="{557A8C2E-E820-4159-8961-DD532B3D3E72}" srcOrd="4" destOrd="0" parTransId="{0529144D-AA6F-41A7-B77D-113C38BDB358}" sibTransId="{E9A05E4D-57E7-4899-B3AD-5FB8430B8DFB}"/>
    <dgm:cxn modelId="{274CE7D8-CC32-40FA-8D4A-1BD58FCCFBB5}" type="presOf" srcId="{DBAB4D75-EF43-4981-926E-E3305830D27D}" destId="{B05A67A9-B53C-49B6-9412-BE93E4A8AABD}" srcOrd="1" destOrd="0" presId="urn:microsoft.com/office/officeart/2005/8/layout/orgChart1"/>
    <dgm:cxn modelId="{69AB7ADC-54A4-4F7E-ABE6-FC865FF4367B}" type="presOf" srcId="{739E0577-AE42-44A7-934E-429478403DFD}" destId="{57BD4A5D-89B4-4013-B141-4D87911C9ACA}" srcOrd="0" destOrd="0" presId="urn:microsoft.com/office/officeart/2005/8/layout/orgChart1"/>
    <dgm:cxn modelId="{5A4448DD-B421-4F0D-A1B5-A2AEE0A79899}" srcId="{85099A1B-DCEF-46E1-86A4-8C80901089F2}" destId="{9B3473CD-EE9F-4F6C-B0DE-6E0E91B446FA}" srcOrd="0" destOrd="0" parTransId="{704707F3-FBB3-4F78-945B-0423408FFF5A}" sibTransId="{FAABDCFE-4EC4-44FF-A1FC-85AEAFA2B85F}"/>
    <dgm:cxn modelId="{91F763DE-1B29-4B1B-9DFE-9B8C536A1E54}" srcId="{DB718C58-1F02-457D-B24E-FEBBB632726A}" destId="{EC0E24AE-E0DF-46D9-8570-2E6112A9ABF2}" srcOrd="1" destOrd="0" parTransId="{19102E9E-7DDC-4F6D-984B-1A7FF5622A02}" sibTransId="{18F63EF8-1F0D-49B3-B99D-A309F6CC1212}"/>
    <dgm:cxn modelId="{02EC5CE6-1A25-40CF-B05D-DFEAAFC51A72}" type="presOf" srcId="{8B7A6488-A402-4F37-9953-084A60014CCB}" destId="{52382CEC-8B1F-4064-BBB1-6363F858A319}" srcOrd="0" destOrd="0" presId="urn:microsoft.com/office/officeart/2005/8/layout/orgChart1"/>
    <dgm:cxn modelId="{5CFE89EE-EC1A-499D-AD81-51282FCD916C}" type="presOf" srcId="{12FAC9AE-19E6-4CC2-BAF9-44F654237DE7}" destId="{758C1A75-B1AF-4C60-A6E2-92C20364E083}" srcOrd="0" destOrd="0" presId="urn:microsoft.com/office/officeart/2005/8/layout/orgChart1"/>
    <dgm:cxn modelId="{AB31D3F0-2C2F-4F93-8A6B-6A6129CF5F5E}" srcId="{B1413358-5B65-4036-ACA5-CB99DFA68D43}" destId="{DB718C58-1F02-457D-B24E-FEBBB632726A}" srcOrd="0" destOrd="0" parTransId="{7651DDEC-C4E0-49E3-AEA2-3AEFE69FEAEB}" sibTransId="{BD177686-9CC7-440B-83BA-FE539D131770}"/>
    <dgm:cxn modelId="{9C441CF4-91FE-4721-9458-289ABE920200}" type="presOf" srcId="{A1F10275-2012-44A4-A9BC-3EC166C92521}" destId="{245DA2B0-DA81-4F91-B922-8F7219E55E0F}" srcOrd="0" destOrd="0" presId="urn:microsoft.com/office/officeart/2005/8/layout/orgChart1"/>
    <dgm:cxn modelId="{9BFD74F9-273F-4549-B436-918318E14A42}" type="presOf" srcId="{8B7A6488-A402-4F37-9953-084A60014CCB}" destId="{451DD20B-2ED9-47D9-9CAD-073759F64515}" srcOrd="1" destOrd="0" presId="urn:microsoft.com/office/officeart/2005/8/layout/orgChart1"/>
    <dgm:cxn modelId="{F0D581FC-F930-46B5-86F5-879A0C6D59BF}" srcId="{739E0577-AE42-44A7-934E-429478403DFD}" destId="{282888D7-5364-4A02-ADD3-C923BB3DA94A}" srcOrd="1" destOrd="0" parTransId="{EF89DF98-4942-47A3-913D-2A799A8A3608}" sibTransId="{19E79D00-9661-4190-9F62-94D84761A4AA}"/>
    <dgm:cxn modelId="{1AAF2F92-80A7-4390-B0DC-B229125DE356}" type="presParOf" srcId="{15206DF3-C027-4CED-B0DB-79B015FE8E2C}" destId="{298DC0A0-491F-470D-BF55-6E5462C0B9DD}" srcOrd="0" destOrd="0" presId="urn:microsoft.com/office/officeart/2005/8/layout/orgChart1"/>
    <dgm:cxn modelId="{9DA2C780-3F48-44CF-8B5A-FE52F2AAB9A5}" type="presParOf" srcId="{298DC0A0-491F-470D-BF55-6E5462C0B9DD}" destId="{01E0954C-1207-43DD-99EA-1B00528A4369}" srcOrd="0" destOrd="0" presId="urn:microsoft.com/office/officeart/2005/8/layout/orgChart1"/>
    <dgm:cxn modelId="{1704535E-DB51-40BD-AA67-83165EE01125}" type="presParOf" srcId="{01E0954C-1207-43DD-99EA-1B00528A4369}" destId="{F6D2189C-A06C-42E8-A724-430E07922ACB}" srcOrd="0" destOrd="0" presId="urn:microsoft.com/office/officeart/2005/8/layout/orgChart1"/>
    <dgm:cxn modelId="{08DD7E55-4175-4CAB-B0BB-0BF866C1BDEA}" type="presParOf" srcId="{01E0954C-1207-43DD-99EA-1B00528A4369}" destId="{759D3738-4AA6-4A11-B65A-72B3B3FD01FB}" srcOrd="1" destOrd="0" presId="urn:microsoft.com/office/officeart/2005/8/layout/orgChart1"/>
    <dgm:cxn modelId="{FF939DAB-1678-4252-9B5A-38D3849C149F}" type="presParOf" srcId="{298DC0A0-491F-470D-BF55-6E5462C0B9DD}" destId="{83488796-690B-4A29-B17B-6EEB8F4BC0B8}" srcOrd="1" destOrd="0" presId="urn:microsoft.com/office/officeart/2005/8/layout/orgChart1"/>
    <dgm:cxn modelId="{02AB8A4E-5CC3-49A0-B3F3-00D148C94348}" type="presParOf" srcId="{83488796-690B-4A29-B17B-6EEB8F4BC0B8}" destId="{30A2110B-E6B0-4E16-8840-30AFF0C891E9}" srcOrd="0" destOrd="0" presId="urn:microsoft.com/office/officeart/2005/8/layout/orgChart1"/>
    <dgm:cxn modelId="{8C38BF90-C028-4B9A-9ECA-D973DC37D16C}" type="presParOf" srcId="{83488796-690B-4A29-B17B-6EEB8F4BC0B8}" destId="{E46E64FC-C27A-4765-904D-01D5CF867DDE}" srcOrd="1" destOrd="0" presId="urn:microsoft.com/office/officeart/2005/8/layout/orgChart1"/>
    <dgm:cxn modelId="{C981FD9F-7FFA-49A6-9205-C96E9CEF63F1}" type="presParOf" srcId="{E46E64FC-C27A-4765-904D-01D5CF867DDE}" destId="{C47A4072-7703-456A-838A-EEE22D9A152B}" srcOrd="0" destOrd="0" presId="urn:microsoft.com/office/officeart/2005/8/layout/orgChart1"/>
    <dgm:cxn modelId="{A23A9E3A-5915-4531-A3BE-150231684C4A}" type="presParOf" srcId="{C47A4072-7703-456A-838A-EEE22D9A152B}" destId="{966D2C54-95E1-4F1D-A97C-037A4AB41444}" srcOrd="0" destOrd="0" presId="urn:microsoft.com/office/officeart/2005/8/layout/orgChart1"/>
    <dgm:cxn modelId="{A78B669E-DA7C-4B62-9CEC-D5289BCB4721}" type="presParOf" srcId="{C47A4072-7703-456A-838A-EEE22D9A152B}" destId="{D8D0AB77-EE36-4361-A687-DAD9DA039797}" srcOrd="1" destOrd="0" presId="urn:microsoft.com/office/officeart/2005/8/layout/orgChart1"/>
    <dgm:cxn modelId="{E63BFA54-687B-4DEF-8995-512D52807E2B}" type="presParOf" srcId="{E46E64FC-C27A-4765-904D-01D5CF867DDE}" destId="{0D852F71-F5B0-4325-965E-8928C4153874}" srcOrd="1" destOrd="0" presId="urn:microsoft.com/office/officeart/2005/8/layout/orgChart1"/>
    <dgm:cxn modelId="{F665A1FC-0781-4F66-B3BF-94E2DB8F569E}" type="presParOf" srcId="{0D852F71-F5B0-4325-965E-8928C4153874}" destId="{A6BED9F6-7D5F-4128-94C6-953A1CFF560E}" srcOrd="0" destOrd="0" presId="urn:microsoft.com/office/officeart/2005/8/layout/orgChart1"/>
    <dgm:cxn modelId="{2648ED45-97B0-405B-9E89-40D51B5A4839}" type="presParOf" srcId="{0D852F71-F5B0-4325-965E-8928C4153874}" destId="{67562A1C-C50B-43A5-A38C-BF5B3F761555}" srcOrd="1" destOrd="0" presId="urn:microsoft.com/office/officeart/2005/8/layout/orgChart1"/>
    <dgm:cxn modelId="{473543F4-1610-426A-87F5-E9D1FF004529}" type="presParOf" srcId="{67562A1C-C50B-43A5-A38C-BF5B3F761555}" destId="{ECBA546E-A3FF-4982-9087-1C01B99EC7B4}" srcOrd="0" destOrd="0" presId="urn:microsoft.com/office/officeart/2005/8/layout/orgChart1"/>
    <dgm:cxn modelId="{0D049814-BEAE-4F89-B9D7-BF11E2B8A3CF}" type="presParOf" srcId="{ECBA546E-A3FF-4982-9087-1C01B99EC7B4}" destId="{5F4E6A0D-F388-492B-968D-CDFB6C66C01D}" srcOrd="0" destOrd="0" presId="urn:microsoft.com/office/officeart/2005/8/layout/orgChart1"/>
    <dgm:cxn modelId="{762AB81B-5790-4A01-A508-212C4E0E826B}" type="presParOf" srcId="{ECBA546E-A3FF-4982-9087-1C01B99EC7B4}" destId="{B05A67A9-B53C-49B6-9412-BE93E4A8AABD}" srcOrd="1" destOrd="0" presId="urn:microsoft.com/office/officeart/2005/8/layout/orgChart1"/>
    <dgm:cxn modelId="{72F62FA5-C82E-424E-B6C6-540663E1A554}" type="presParOf" srcId="{67562A1C-C50B-43A5-A38C-BF5B3F761555}" destId="{CE476072-26E4-4003-A488-2998DDC9AC77}" srcOrd="1" destOrd="0" presId="urn:microsoft.com/office/officeart/2005/8/layout/orgChart1"/>
    <dgm:cxn modelId="{71AF2E72-CD44-467B-B566-955A45BB52AD}" type="presParOf" srcId="{67562A1C-C50B-43A5-A38C-BF5B3F761555}" destId="{F4EE549B-A9C8-4433-AB97-9A42D1CA2DFB}" srcOrd="2" destOrd="0" presId="urn:microsoft.com/office/officeart/2005/8/layout/orgChart1"/>
    <dgm:cxn modelId="{76C32AED-8DF1-4B42-BFEE-06044A73EAB2}" type="presParOf" srcId="{0D852F71-F5B0-4325-965E-8928C4153874}" destId="{0DE97912-44F8-4D8C-9808-E0A94892B9D6}" srcOrd="2" destOrd="0" presId="urn:microsoft.com/office/officeart/2005/8/layout/orgChart1"/>
    <dgm:cxn modelId="{485B0A35-F03F-4A7D-83B9-2FB17E33B790}" type="presParOf" srcId="{0D852F71-F5B0-4325-965E-8928C4153874}" destId="{FD761CDE-12A3-4272-AA21-E7049A1FF7E2}" srcOrd="3" destOrd="0" presId="urn:microsoft.com/office/officeart/2005/8/layout/orgChart1"/>
    <dgm:cxn modelId="{97401B04-C418-4361-BC74-AD579B39056C}" type="presParOf" srcId="{FD761CDE-12A3-4272-AA21-E7049A1FF7E2}" destId="{7816FA5A-0C0C-44C8-9A17-6D84FECC6248}" srcOrd="0" destOrd="0" presId="urn:microsoft.com/office/officeart/2005/8/layout/orgChart1"/>
    <dgm:cxn modelId="{D02B6E5F-FBC0-4728-A74F-7B790BF94AEA}" type="presParOf" srcId="{7816FA5A-0C0C-44C8-9A17-6D84FECC6248}" destId="{A5A0A8A1-2346-4CEB-806A-E4693BB13113}" srcOrd="0" destOrd="0" presId="urn:microsoft.com/office/officeart/2005/8/layout/orgChart1"/>
    <dgm:cxn modelId="{A5420BA0-B0CC-406B-83AF-31BDBF28F374}" type="presParOf" srcId="{7816FA5A-0C0C-44C8-9A17-6D84FECC6248}" destId="{A35850A2-9DF4-40BC-A309-86D8D062D6E7}" srcOrd="1" destOrd="0" presId="urn:microsoft.com/office/officeart/2005/8/layout/orgChart1"/>
    <dgm:cxn modelId="{830EF6DA-4BC3-40F4-B7CC-C32743E49CD2}" type="presParOf" srcId="{FD761CDE-12A3-4272-AA21-E7049A1FF7E2}" destId="{F793E7C2-AE82-41DC-A797-802CB13A92EB}" srcOrd="1" destOrd="0" presId="urn:microsoft.com/office/officeart/2005/8/layout/orgChart1"/>
    <dgm:cxn modelId="{DBC84FC3-DFBE-4361-A277-ECF659E6B1C3}" type="presParOf" srcId="{FD761CDE-12A3-4272-AA21-E7049A1FF7E2}" destId="{D06590D6-6EAD-4675-87DE-09F86C8820FA}" srcOrd="2" destOrd="0" presId="urn:microsoft.com/office/officeart/2005/8/layout/orgChart1"/>
    <dgm:cxn modelId="{C25BCDBD-6C3D-4593-AB21-0CC6AC681EA6}" type="presParOf" srcId="{0D852F71-F5B0-4325-965E-8928C4153874}" destId="{CB05CF08-A4F7-4C7A-8CCD-CD367407F031}" srcOrd="4" destOrd="0" presId="urn:microsoft.com/office/officeart/2005/8/layout/orgChart1"/>
    <dgm:cxn modelId="{A0BF694C-CFFB-4825-B421-B74B5BF22908}" type="presParOf" srcId="{0D852F71-F5B0-4325-965E-8928C4153874}" destId="{5A33393E-E980-4BCC-AB37-040A2CF2F19B}" srcOrd="5" destOrd="0" presId="urn:microsoft.com/office/officeart/2005/8/layout/orgChart1"/>
    <dgm:cxn modelId="{FAFA8F33-0385-4596-A953-3F8B0F1977B5}" type="presParOf" srcId="{5A33393E-E980-4BCC-AB37-040A2CF2F19B}" destId="{5608DC44-4C49-4EFB-859F-AE3D98A16280}" srcOrd="0" destOrd="0" presId="urn:microsoft.com/office/officeart/2005/8/layout/orgChart1"/>
    <dgm:cxn modelId="{DEAF52A3-F67E-4A0D-8280-E948535EBAAB}" type="presParOf" srcId="{5608DC44-4C49-4EFB-859F-AE3D98A16280}" destId="{F51639CB-649F-47B6-885F-F0AF95E8E562}" srcOrd="0" destOrd="0" presId="urn:microsoft.com/office/officeart/2005/8/layout/orgChart1"/>
    <dgm:cxn modelId="{2ECBCC50-3065-4D24-BDA3-9B671900119B}" type="presParOf" srcId="{5608DC44-4C49-4EFB-859F-AE3D98A16280}" destId="{301EA31E-A7A4-42AC-8F4D-DB62ACCACD50}" srcOrd="1" destOrd="0" presId="urn:microsoft.com/office/officeart/2005/8/layout/orgChart1"/>
    <dgm:cxn modelId="{8FBE5B61-12EE-42F7-BB95-F98049AB7CD6}" type="presParOf" srcId="{5A33393E-E980-4BCC-AB37-040A2CF2F19B}" destId="{485B55EF-037D-4CCE-8749-B231E5B5608F}" srcOrd="1" destOrd="0" presId="urn:microsoft.com/office/officeart/2005/8/layout/orgChart1"/>
    <dgm:cxn modelId="{F718A9C6-424E-440C-B141-1E16810E7E7A}" type="presParOf" srcId="{5A33393E-E980-4BCC-AB37-040A2CF2F19B}" destId="{E0076000-8E52-453C-BEDE-1FFDF0F3296F}" srcOrd="2" destOrd="0" presId="urn:microsoft.com/office/officeart/2005/8/layout/orgChart1"/>
    <dgm:cxn modelId="{C870DC8D-3A7D-476C-B7BD-FB4B649326DF}" type="presParOf" srcId="{E46E64FC-C27A-4765-904D-01D5CF867DDE}" destId="{7E477940-90E6-4F50-AF74-1A551BFEC0DF}" srcOrd="2" destOrd="0" presId="urn:microsoft.com/office/officeart/2005/8/layout/orgChart1"/>
    <dgm:cxn modelId="{F4FF6E2D-8984-4310-8547-C5B34DE9F5BE}" type="presParOf" srcId="{83488796-690B-4A29-B17B-6EEB8F4BC0B8}" destId="{74EF2C69-7B4C-4212-AF92-B7E3A98A56D1}" srcOrd="2" destOrd="0" presId="urn:microsoft.com/office/officeart/2005/8/layout/orgChart1"/>
    <dgm:cxn modelId="{FD5DB10C-1997-4A4B-8C6E-CC1597A2C8B1}" type="presParOf" srcId="{83488796-690B-4A29-B17B-6EEB8F4BC0B8}" destId="{D2AB64D7-9607-4830-A414-56DB52C7A683}" srcOrd="3" destOrd="0" presId="urn:microsoft.com/office/officeart/2005/8/layout/orgChart1"/>
    <dgm:cxn modelId="{6BFA22AB-4607-4C31-8C25-F4CBE5EC1E4B}" type="presParOf" srcId="{D2AB64D7-9607-4830-A414-56DB52C7A683}" destId="{6AD500B2-37C9-4CFB-89EF-A5DA9702F6F8}" srcOrd="0" destOrd="0" presId="urn:microsoft.com/office/officeart/2005/8/layout/orgChart1"/>
    <dgm:cxn modelId="{664F6989-0B0A-474D-839C-95AD8442C626}" type="presParOf" srcId="{6AD500B2-37C9-4CFB-89EF-A5DA9702F6F8}" destId="{3770E727-2D48-4468-9065-BA997177B91E}" srcOrd="0" destOrd="0" presId="urn:microsoft.com/office/officeart/2005/8/layout/orgChart1"/>
    <dgm:cxn modelId="{CC6EDDFE-65CB-4E76-82E7-7992263CF02E}" type="presParOf" srcId="{6AD500B2-37C9-4CFB-89EF-A5DA9702F6F8}" destId="{FC1D31DE-47A5-4A41-B816-451F0BE69DD9}" srcOrd="1" destOrd="0" presId="urn:microsoft.com/office/officeart/2005/8/layout/orgChart1"/>
    <dgm:cxn modelId="{70C8654F-159C-4DC6-AB1D-BDD64AE2F108}" type="presParOf" srcId="{D2AB64D7-9607-4830-A414-56DB52C7A683}" destId="{45233130-AE22-425F-8F89-0E7FC3C5E3CB}" srcOrd="1" destOrd="0" presId="urn:microsoft.com/office/officeart/2005/8/layout/orgChart1"/>
    <dgm:cxn modelId="{F0B77553-2204-413F-9D9A-0C201AC2C219}" type="presParOf" srcId="{D2AB64D7-9607-4830-A414-56DB52C7A683}" destId="{0FE4A7A2-DAA2-4474-BF18-B90906C12699}" srcOrd="2" destOrd="0" presId="urn:microsoft.com/office/officeart/2005/8/layout/orgChart1"/>
    <dgm:cxn modelId="{9B3C86BB-521A-4C4F-8891-5D0B446BA327}" type="presParOf" srcId="{83488796-690B-4A29-B17B-6EEB8F4BC0B8}" destId="{B6BC83A0-3092-4E8D-8FDE-9C98B5460D1F}" srcOrd="4" destOrd="0" presId="urn:microsoft.com/office/officeart/2005/8/layout/orgChart1"/>
    <dgm:cxn modelId="{23F4AA97-5AA0-4B4A-87B0-8ACA216B1572}" type="presParOf" srcId="{83488796-690B-4A29-B17B-6EEB8F4BC0B8}" destId="{B35531E1-9915-448F-8DA3-0DC413698424}" srcOrd="5" destOrd="0" presId="urn:microsoft.com/office/officeart/2005/8/layout/orgChart1"/>
    <dgm:cxn modelId="{1A3BBC7E-8461-437D-A61E-56528DE7708C}" type="presParOf" srcId="{B35531E1-9915-448F-8DA3-0DC413698424}" destId="{3825FBC7-0D47-491B-BB64-45061C87745B}" srcOrd="0" destOrd="0" presId="urn:microsoft.com/office/officeart/2005/8/layout/orgChart1"/>
    <dgm:cxn modelId="{835D5CB1-2247-45D2-9FDD-C3A4D6783F29}" type="presParOf" srcId="{3825FBC7-0D47-491B-BB64-45061C87745B}" destId="{57BD4A5D-89B4-4013-B141-4D87911C9ACA}" srcOrd="0" destOrd="0" presId="urn:microsoft.com/office/officeart/2005/8/layout/orgChart1"/>
    <dgm:cxn modelId="{ABE2CA2B-BB73-4A79-A401-DB6F4ECD8B58}" type="presParOf" srcId="{3825FBC7-0D47-491B-BB64-45061C87745B}" destId="{293ACC65-2DC5-42DF-AF68-E7864BB57B27}" srcOrd="1" destOrd="0" presId="urn:microsoft.com/office/officeart/2005/8/layout/orgChart1"/>
    <dgm:cxn modelId="{3037ADA6-6A95-4DF7-BABF-47D2E92320EF}" type="presParOf" srcId="{B35531E1-9915-448F-8DA3-0DC413698424}" destId="{B0F30D51-F63F-4255-8D0A-B506E7DC755D}" srcOrd="1" destOrd="0" presId="urn:microsoft.com/office/officeart/2005/8/layout/orgChart1"/>
    <dgm:cxn modelId="{C0E88D66-F142-4505-968D-D73547BF95AE}" type="presParOf" srcId="{B0F30D51-F63F-4255-8D0A-B506E7DC755D}" destId="{C60EEF59-291F-4F57-A0FE-D9096434FE13}" srcOrd="0" destOrd="0" presId="urn:microsoft.com/office/officeart/2005/8/layout/orgChart1"/>
    <dgm:cxn modelId="{4E801B50-F187-4672-97BD-1E483724BB2C}" type="presParOf" srcId="{B0F30D51-F63F-4255-8D0A-B506E7DC755D}" destId="{BD0354F8-E3FE-4D91-B491-D0BAF133D934}" srcOrd="1" destOrd="0" presId="urn:microsoft.com/office/officeart/2005/8/layout/orgChart1"/>
    <dgm:cxn modelId="{5D0F9931-80DA-413D-AB4D-7B887DEB260B}" type="presParOf" srcId="{BD0354F8-E3FE-4D91-B491-D0BAF133D934}" destId="{8E5D1EBE-C3C4-410E-B5E7-A119E32CE58C}" srcOrd="0" destOrd="0" presId="urn:microsoft.com/office/officeart/2005/8/layout/orgChart1"/>
    <dgm:cxn modelId="{C4783C76-4D88-4873-BF84-3434C677416B}" type="presParOf" srcId="{8E5D1EBE-C3C4-410E-B5E7-A119E32CE58C}" destId="{6D7CE01F-FC1C-4325-AEAB-0760246672CC}" srcOrd="0" destOrd="0" presId="urn:microsoft.com/office/officeart/2005/8/layout/orgChart1"/>
    <dgm:cxn modelId="{756EAE07-F7A0-4364-BCD8-9F921CBABECF}" type="presParOf" srcId="{8E5D1EBE-C3C4-410E-B5E7-A119E32CE58C}" destId="{4D3B58C9-F608-4E96-86B7-A7F094739AE2}" srcOrd="1" destOrd="0" presId="urn:microsoft.com/office/officeart/2005/8/layout/orgChart1"/>
    <dgm:cxn modelId="{7CB1CCC2-46F4-40BE-ACC1-45D29F4AA894}" type="presParOf" srcId="{BD0354F8-E3FE-4D91-B491-D0BAF133D934}" destId="{B13073B9-69FA-4557-870D-AABD88858535}" srcOrd="1" destOrd="0" presId="urn:microsoft.com/office/officeart/2005/8/layout/orgChart1"/>
    <dgm:cxn modelId="{1C895330-38F7-4A50-9841-83CFBB0CC124}" type="presParOf" srcId="{BD0354F8-E3FE-4D91-B491-D0BAF133D934}" destId="{147E4339-6FCB-481E-887F-C5EC8CA624D7}" srcOrd="2" destOrd="0" presId="urn:microsoft.com/office/officeart/2005/8/layout/orgChart1"/>
    <dgm:cxn modelId="{0FE50F12-773E-4D0A-A443-50357FE49504}" type="presParOf" srcId="{B0F30D51-F63F-4255-8D0A-B506E7DC755D}" destId="{AC087280-5F84-4526-AEE5-B9FA6A8C3A5F}" srcOrd="2" destOrd="0" presId="urn:microsoft.com/office/officeart/2005/8/layout/orgChart1"/>
    <dgm:cxn modelId="{7B46F176-04BE-4E7F-800C-30FA4F07FC97}" type="presParOf" srcId="{B0F30D51-F63F-4255-8D0A-B506E7DC755D}" destId="{FB26EBE5-E511-4362-8E26-83643CCA5485}" srcOrd="3" destOrd="0" presId="urn:microsoft.com/office/officeart/2005/8/layout/orgChart1"/>
    <dgm:cxn modelId="{75694150-6815-494B-9049-8D394391006A}" type="presParOf" srcId="{FB26EBE5-E511-4362-8E26-83643CCA5485}" destId="{B4BB07FB-D6A7-44A6-A039-5F277116B549}" srcOrd="0" destOrd="0" presId="urn:microsoft.com/office/officeart/2005/8/layout/orgChart1"/>
    <dgm:cxn modelId="{569C3884-0156-4F0B-935D-C688DC5D2632}" type="presParOf" srcId="{B4BB07FB-D6A7-44A6-A039-5F277116B549}" destId="{78B86AEE-D9F3-476F-B4B9-467739759E01}" srcOrd="0" destOrd="0" presId="urn:microsoft.com/office/officeart/2005/8/layout/orgChart1"/>
    <dgm:cxn modelId="{A19904C8-118B-4F31-8F47-2F23B778FB0F}" type="presParOf" srcId="{B4BB07FB-D6A7-44A6-A039-5F277116B549}" destId="{2CEE8B7F-78EA-4791-81B4-EABC988B4E61}" srcOrd="1" destOrd="0" presId="urn:microsoft.com/office/officeart/2005/8/layout/orgChart1"/>
    <dgm:cxn modelId="{C837994A-28FA-4F07-83C3-15FA07A0E5FE}" type="presParOf" srcId="{FB26EBE5-E511-4362-8E26-83643CCA5485}" destId="{391FDC0E-855F-4827-A48D-A6784540EC72}" srcOrd="1" destOrd="0" presId="urn:microsoft.com/office/officeart/2005/8/layout/orgChart1"/>
    <dgm:cxn modelId="{AF3D841F-669F-4CC4-9008-8E341E2614BF}" type="presParOf" srcId="{FB26EBE5-E511-4362-8E26-83643CCA5485}" destId="{39387AD9-3F4A-4595-80A3-40768D257FEE}" srcOrd="2" destOrd="0" presId="urn:microsoft.com/office/officeart/2005/8/layout/orgChart1"/>
    <dgm:cxn modelId="{0A25F147-79B3-4CB0-B5CC-B51EB6F7FBC2}" type="presParOf" srcId="{B0F30D51-F63F-4255-8D0A-B506E7DC755D}" destId="{4332C522-9E60-4B5F-B58F-ED3404A92A06}" srcOrd="4" destOrd="0" presId="urn:microsoft.com/office/officeart/2005/8/layout/orgChart1"/>
    <dgm:cxn modelId="{7EC388A4-46FA-48E3-9D23-1284F53AFE53}" type="presParOf" srcId="{B0F30D51-F63F-4255-8D0A-B506E7DC755D}" destId="{D4370605-8738-4F62-AAF8-903037F2DE7B}" srcOrd="5" destOrd="0" presId="urn:microsoft.com/office/officeart/2005/8/layout/orgChart1"/>
    <dgm:cxn modelId="{6911A4B1-B3E6-49BD-A79B-AF4039072406}" type="presParOf" srcId="{D4370605-8738-4F62-AAF8-903037F2DE7B}" destId="{01DC2886-CC91-44FB-AF2B-3ED08FCD9C42}" srcOrd="0" destOrd="0" presId="urn:microsoft.com/office/officeart/2005/8/layout/orgChart1"/>
    <dgm:cxn modelId="{C8799D3F-2F6A-40B5-8B23-54B01EA272F8}" type="presParOf" srcId="{01DC2886-CC91-44FB-AF2B-3ED08FCD9C42}" destId="{F26DB4E7-022D-4D14-8514-F966BC668A27}" srcOrd="0" destOrd="0" presId="urn:microsoft.com/office/officeart/2005/8/layout/orgChart1"/>
    <dgm:cxn modelId="{2CA31D3E-2A70-4A19-BB87-AF5FFC3F63A6}" type="presParOf" srcId="{01DC2886-CC91-44FB-AF2B-3ED08FCD9C42}" destId="{F8CF79DB-F544-4247-A5A2-5B157B9463E9}" srcOrd="1" destOrd="0" presId="urn:microsoft.com/office/officeart/2005/8/layout/orgChart1"/>
    <dgm:cxn modelId="{D64566BC-3693-4980-B30A-6CCD68412352}" type="presParOf" srcId="{D4370605-8738-4F62-AAF8-903037F2DE7B}" destId="{A29210E1-CC8E-4CCC-A3A5-E0F0350AA442}" srcOrd="1" destOrd="0" presId="urn:microsoft.com/office/officeart/2005/8/layout/orgChart1"/>
    <dgm:cxn modelId="{A29A18B6-805A-47D6-B506-1AE8E04A1482}" type="presParOf" srcId="{D4370605-8738-4F62-AAF8-903037F2DE7B}" destId="{93A80973-C699-4979-B3F1-CB23374553B3}" srcOrd="2" destOrd="0" presId="urn:microsoft.com/office/officeart/2005/8/layout/orgChart1"/>
    <dgm:cxn modelId="{F4D38F0E-BC3D-4D0D-8F77-AB0DCF3A43EB}" type="presParOf" srcId="{B35531E1-9915-448F-8DA3-0DC413698424}" destId="{C7961770-6999-4A73-B84E-801AC47788DF}" srcOrd="2" destOrd="0" presId="urn:microsoft.com/office/officeart/2005/8/layout/orgChart1"/>
    <dgm:cxn modelId="{3F6527DA-803C-4268-8899-F4B84A43C2A2}" type="presParOf" srcId="{83488796-690B-4A29-B17B-6EEB8F4BC0B8}" destId="{00160955-8C7A-4CC0-BC0E-DD58F25C9393}" srcOrd="6" destOrd="0" presId="urn:microsoft.com/office/officeart/2005/8/layout/orgChart1"/>
    <dgm:cxn modelId="{DA495349-57F6-42C4-ADFB-A06E114E1FE6}" type="presParOf" srcId="{83488796-690B-4A29-B17B-6EEB8F4BC0B8}" destId="{36A6AA15-E7B9-4382-BB03-4108696C221F}" srcOrd="7" destOrd="0" presId="urn:microsoft.com/office/officeart/2005/8/layout/orgChart1"/>
    <dgm:cxn modelId="{237D36A6-5BFC-4AA4-A14F-8C4742DD35AB}" type="presParOf" srcId="{36A6AA15-E7B9-4382-BB03-4108696C221F}" destId="{77DD5212-DE08-4D9F-835C-8538411EA9EC}" srcOrd="0" destOrd="0" presId="urn:microsoft.com/office/officeart/2005/8/layout/orgChart1"/>
    <dgm:cxn modelId="{152A88A9-2A00-4CDB-A6D7-99394D8D2A2E}" type="presParOf" srcId="{77DD5212-DE08-4D9F-835C-8538411EA9EC}" destId="{758C1A75-B1AF-4C60-A6E2-92C20364E083}" srcOrd="0" destOrd="0" presId="urn:microsoft.com/office/officeart/2005/8/layout/orgChart1"/>
    <dgm:cxn modelId="{16A0D666-FF89-48F6-82F1-7B6DDCDC3C49}" type="presParOf" srcId="{77DD5212-DE08-4D9F-835C-8538411EA9EC}" destId="{E31A2704-9BB0-423F-9145-8F3561FB6957}" srcOrd="1" destOrd="0" presId="urn:microsoft.com/office/officeart/2005/8/layout/orgChart1"/>
    <dgm:cxn modelId="{82F4B9C4-C094-44AA-8A61-155C245C8B9C}" type="presParOf" srcId="{36A6AA15-E7B9-4382-BB03-4108696C221F}" destId="{9F4E72F4-B1FB-4D40-A7BF-0D157325F4EE}" srcOrd="1" destOrd="0" presId="urn:microsoft.com/office/officeart/2005/8/layout/orgChart1"/>
    <dgm:cxn modelId="{FDB26AFA-6F71-4F4F-871D-655ABB1ACA7E}" type="presParOf" srcId="{9F4E72F4-B1FB-4D40-A7BF-0D157325F4EE}" destId="{B088A31F-54FE-4F45-8D1D-17CAD7AAD9F4}" srcOrd="0" destOrd="0" presId="urn:microsoft.com/office/officeart/2005/8/layout/orgChart1"/>
    <dgm:cxn modelId="{3E2F79E6-D50C-4D54-A314-27D8F3BEDD6F}" type="presParOf" srcId="{9F4E72F4-B1FB-4D40-A7BF-0D157325F4EE}" destId="{0455E908-658B-4A65-9642-99ED91EAC59A}" srcOrd="1" destOrd="0" presId="urn:microsoft.com/office/officeart/2005/8/layout/orgChart1"/>
    <dgm:cxn modelId="{9E4F1EC4-E8D0-40EA-8AB5-EE7B29A05C8D}" type="presParOf" srcId="{0455E908-658B-4A65-9642-99ED91EAC59A}" destId="{117445AB-3DD4-4A02-9194-98AFFF345905}" srcOrd="0" destOrd="0" presId="urn:microsoft.com/office/officeart/2005/8/layout/orgChart1"/>
    <dgm:cxn modelId="{385B9ED5-67CD-43A5-A959-673BBDD35E04}" type="presParOf" srcId="{117445AB-3DD4-4A02-9194-98AFFF345905}" destId="{0BEFA4CB-5F44-47BB-BF70-CA6D2E6D58F2}" srcOrd="0" destOrd="0" presId="urn:microsoft.com/office/officeart/2005/8/layout/orgChart1"/>
    <dgm:cxn modelId="{271B908C-551A-454D-838E-C3DD307ED90B}" type="presParOf" srcId="{117445AB-3DD4-4A02-9194-98AFFF345905}" destId="{D47F078F-0500-48E7-930F-AF8C1DFDB136}" srcOrd="1" destOrd="0" presId="urn:microsoft.com/office/officeart/2005/8/layout/orgChart1"/>
    <dgm:cxn modelId="{20A7C702-9D22-4A3D-88F5-A5C7B9BF18C5}" type="presParOf" srcId="{0455E908-658B-4A65-9642-99ED91EAC59A}" destId="{C18CC80C-32BB-42E3-A1F8-3745B89BB822}" srcOrd="1" destOrd="0" presId="urn:microsoft.com/office/officeart/2005/8/layout/orgChart1"/>
    <dgm:cxn modelId="{958859A8-E6BC-4190-A74E-E67815A7700B}" type="presParOf" srcId="{0455E908-658B-4A65-9642-99ED91EAC59A}" destId="{5215A5C0-78D8-47C6-8D1C-01027E6F2713}" srcOrd="2" destOrd="0" presId="urn:microsoft.com/office/officeart/2005/8/layout/orgChart1"/>
    <dgm:cxn modelId="{C103D41D-A597-49A0-BD0A-F1A206E77CD7}" type="presParOf" srcId="{9F4E72F4-B1FB-4D40-A7BF-0D157325F4EE}" destId="{A035BD86-D950-4582-AE6E-772E7C634465}" srcOrd="2" destOrd="0" presId="urn:microsoft.com/office/officeart/2005/8/layout/orgChart1"/>
    <dgm:cxn modelId="{1953018E-68A2-499F-B75D-3F4B72ECACE7}" type="presParOf" srcId="{9F4E72F4-B1FB-4D40-A7BF-0D157325F4EE}" destId="{3538F979-C3C9-4667-8295-361050DD5ABF}" srcOrd="3" destOrd="0" presId="urn:microsoft.com/office/officeart/2005/8/layout/orgChart1"/>
    <dgm:cxn modelId="{9A8304F0-7882-45B8-86C9-FE993C61B161}" type="presParOf" srcId="{3538F979-C3C9-4667-8295-361050DD5ABF}" destId="{500896C7-07BF-4480-9D04-9C76168567E2}" srcOrd="0" destOrd="0" presId="urn:microsoft.com/office/officeart/2005/8/layout/orgChart1"/>
    <dgm:cxn modelId="{F3189931-8AEF-4F68-909C-B43A973BD6D2}" type="presParOf" srcId="{500896C7-07BF-4480-9D04-9C76168567E2}" destId="{52382CEC-8B1F-4064-BBB1-6363F858A319}" srcOrd="0" destOrd="0" presId="urn:microsoft.com/office/officeart/2005/8/layout/orgChart1"/>
    <dgm:cxn modelId="{5E9AAFB4-6A77-4F2C-9DAF-4CE0E9E2318F}" type="presParOf" srcId="{500896C7-07BF-4480-9D04-9C76168567E2}" destId="{451DD20B-2ED9-47D9-9CAD-073759F64515}" srcOrd="1" destOrd="0" presId="urn:microsoft.com/office/officeart/2005/8/layout/orgChart1"/>
    <dgm:cxn modelId="{F3AE2C70-2DB0-4233-B166-CAD6E886F07C}" type="presParOf" srcId="{3538F979-C3C9-4667-8295-361050DD5ABF}" destId="{6C47DD3C-0D5A-4FBE-8168-60D35BF05995}" srcOrd="1" destOrd="0" presId="urn:microsoft.com/office/officeart/2005/8/layout/orgChart1"/>
    <dgm:cxn modelId="{E4D6D5D5-3947-4C14-9F29-BA4BAD5BFF8E}" type="presParOf" srcId="{3538F979-C3C9-4667-8295-361050DD5ABF}" destId="{0BCBF993-8F09-4C99-94CE-14F5B016661B}" srcOrd="2" destOrd="0" presId="urn:microsoft.com/office/officeart/2005/8/layout/orgChart1"/>
    <dgm:cxn modelId="{FCBBB51D-9C4E-4B16-90EC-B8DF7B47C9C7}" type="presParOf" srcId="{9F4E72F4-B1FB-4D40-A7BF-0D157325F4EE}" destId="{4CA7A275-2B7C-4504-8AEF-4676609AA15D}" srcOrd="4" destOrd="0" presId="urn:microsoft.com/office/officeart/2005/8/layout/orgChart1"/>
    <dgm:cxn modelId="{226E0C6C-3CD7-4C69-8DA0-0F5A7CF07275}" type="presParOf" srcId="{9F4E72F4-B1FB-4D40-A7BF-0D157325F4EE}" destId="{9C279392-8E08-4734-8049-BE7E228A1908}" srcOrd="5" destOrd="0" presId="urn:microsoft.com/office/officeart/2005/8/layout/orgChart1"/>
    <dgm:cxn modelId="{13D47354-234E-4689-A997-5CA9118EA4AC}" type="presParOf" srcId="{9C279392-8E08-4734-8049-BE7E228A1908}" destId="{614D53A7-9391-487A-A21A-06244DD30373}" srcOrd="0" destOrd="0" presId="urn:microsoft.com/office/officeart/2005/8/layout/orgChart1"/>
    <dgm:cxn modelId="{09EFA6A2-3BC8-4633-9DAD-F8DDBFCDFD72}" type="presParOf" srcId="{614D53A7-9391-487A-A21A-06244DD30373}" destId="{ECFCC40A-E598-493B-8340-D60DD7BEE2C8}" srcOrd="0" destOrd="0" presId="urn:microsoft.com/office/officeart/2005/8/layout/orgChart1"/>
    <dgm:cxn modelId="{07FEADD8-BD97-49EB-BB77-5F7F9AE968FF}" type="presParOf" srcId="{614D53A7-9391-487A-A21A-06244DD30373}" destId="{50E5C0F8-B3E3-41FE-B84F-4399B4A28E3F}" srcOrd="1" destOrd="0" presId="urn:microsoft.com/office/officeart/2005/8/layout/orgChart1"/>
    <dgm:cxn modelId="{4AACAB2E-F736-4BEA-874D-C6934A873103}" type="presParOf" srcId="{9C279392-8E08-4734-8049-BE7E228A1908}" destId="{57108940-1785-415E-BC39-03041E133ACC}" srcOrd="1" destOrd="0" presId="urn:microsoft.com/office/officeart/2005/8/layout/orgChart1"/>
    <dgm:cxn modelId="{EB3C4E40-11A7-4A69-90D2-44397757A5D0}" type="presParOf" srcId="{9C279392-8E08-4734-8049-BE7E228A1908}" destId="{7D313015-B953-4F4C-B14B-ED50928B32A8}" srcOrd="2" destOrd="0" presId="urn:microsoft.com/office/officeart/2005/8/layout/orgChart1"/>
    <dgm:cxn modelId="{E0F837AA-E20D-4B7F-BFCA-3CAF215AA1F5}" type="presParOf" srcId="{9F4E72F4-B1FB-4D40-A7BF-0D157325F4EE}" destId="{DDD56030-9CED-44D3-AE5F-F7C4BA2B2CFD}" srcOrd="6" destOrd="0" presId="urn:microsoft.com/office/officeart/2005/8/layout/orgChart1"/>
    <dgm:cxn modelId="{E3EC08C4-ABD5-4B24-97B6-237E3370D6FC}" type="presParOf" srcId="{9F4E72F4-B1FB-4D40-A7BF-0D157325F4EE}" destId="{7941713D-88E5-4C4B-92D7-2CFFAAD3086C}" srcOrd="7" destOrd="0" presId="urn:microsoft.com/office/officeart/2005/8/layout/orgChart1"/>
    <dgm:cxn modelId="{F6467581-7CEA-432A-B46E-5C3F9489BE3B}" type="presParOf" srcId="{7941713D-88E5-4C4B-92D7-2CFFAAD3086C}" destId="{73B28036-CEF9-430C-85B7-16D6496FB6FC}" srcOrd="0" destOrd="0" presId="urn:microsoft.com/office/officeart/2005/8/layout/orgChart1"/>
    <dgm:cxn modelId="{9B2F2B40-087F-406B-8B7A-0BAFB9AB8A24}" type="presParOf" srcId="{73B28036-CEF9-430C-85B7-16D6496FB6FC}" destId="{B33E74C5-926A-49B2-9581-28430BAE91DA}" srcOrd="0" destOrd="0" presId="urn:microsoft.com/office/officeart/2005/8/layout/orgChart1"/>
    <dgm:cxn modelId="{1540B7A9-ED96-4709-9B0C-E288B23D6C13}" type="presParOf" srcId="{73B28036-CEF9-430C-85B7-16D6496FB6FC}" destId="{4134B1BB-2BE0-4625-88E8-810E0ABA6C9F}" srcOrd="1" destOrd="0" presId="urn:microsoft.com/office/officeart/2005/8/layout/orgChart1"/>
    <dgm:cxn modelId="{3589F8FE-E7CF-44E3-AD64-75325CD430C3}" type="presParOf" srcId="{7941713D-88E5-4C4B-92D7-2CFFAAD3086C}" destId="{DB6F9024-30AB-4895-9B8E-089B920BC0AD}" srcOrd="1" destOrd="0" presId="urn:microsoft.com/office/officeart/2005/8/layout/orgChart1"/>
    <dgm:cxn modelId="{F964A5A4-BB29-47A7-B3C0-FCF7747C4461}" type="presParOf" srcId="{7941713D-88E5-4C4B-92D7-2CFFAAD3086C}" destId="{A39D7705-7442-4307-9375-9801C778A3D3}" srcOrd="2" destOrd="0" presId="urn:microsoft.com/office/officeart/2005/8/layout/orgChart1"/>
    <dgm:cxn modelId="{09F77D3B-F5DC-4927-A142-E5F3FA5A3E42}" type="presParOf" srcId="{9F4E72F4-B1FB-4D40-A7BF-0D157325F4EE}" destId="{0E52A10E-CA37-458E-ABBD-B6E378FCBFB2}" srcOrd="8" destOrd="0" presId="urn:microsoft.com/office/officeart/2005/8/layout/orgChart1"/>
    <dgm:cxn modelId="{C42AABD8-5F4A-4276-894D-9DE83C2B7F35}" type="presParOf" srcId="{9F4E72F4-B1FB-4D40-A7BF-0D157325F4EE}" destId="{E9728BAB-3B21-4C5F-A060-5C682FF81999}" srcOrd="9" destOrd="0" presId="urn:microsoft.com/office/officeart/2005/8/layout/orgChart1"/>
    <dgm:cxn modelId="{30C0CB0B-09EC-41C3-B1CD-83AC3A1E501B}" type="presParOf" srcId="{E9728BAB-3B21-4C5F-A060-5C682FF81999}" destId="{761D849E-A719-4CE6-875F-3389C0C8C473}" srcOrd="0" destOrd="0" presId="urn:microsoft.com/office/officeart/2005/8/layout/orgChart1"/>
    <dgm:cxn modelId="{2E91D26E-F23C-4DA3-9890-BDF2860C716F}" type="presParOf" srcId="{761D849E-A719-4CE6-875F-3389C0C8C473}" destId="{FAE67821-981B-43A2-8B25-EB0A35240A76}" srcOrd="0" destOrd="0" presId="urn:microsoft.com/office/officeart/2005/8/layout/orgChart1"/>
    <dgm:cxn modelId="{8DD2E5A6-066B-4B57-A5E5-45A5C59C295A}" type="presParOf" srcId="{761D849E-A719-4CE6-875F-3389C0C8C473}" destId="{8D3DCE52-05C6-46EF-BD01-DCBED895003B}" srcOrd="1" destOrd="0" presId="urn:microsoft.com/office/officeart/2005/8/layout/orgChart1"/>
    <dgm:cxn modelId="{5A5BD910-9A40-4FD8-9222-75274558D07E}" type="presParOf" srcId="{E9728BAB-3B21-4C5F-A060-5C682FF81999}" destId="{F8C520AE-E04F-4ADE-9F0B-C8A3CA34F53E}" srcOrd="1" destOrd="0" presId="urn:microsoft.com/office/officeart/2005/8/layout/orgChart1"/>
    <dgm:cxn modelId="{74797107-7EE5-4A89-8E9C-4F9A44E599CC}" type="presParOf" srcId="{E9728BAB-3B21-4C5F-A060-5C682FF81999}" destId="{041017C3-2D28-4EAC-8068-2C3709164400}" srcOrd="2" destOrd="0" presId="urn:microsoft.com/office/officeart/2005/8/layout/orgChart1"/>
    <dgm:cxn modelId="{625A8CBC-AC09-4E9E-91A0-03288C15E969}" type="presParOf" srcId="{36A6AA15-E7B9-4382-BB03-4108696C221F}" destId="{620F7FD3-3C3F-4C21-92C3-0B45E7E3D09B}" srcOrd="2" destOrd="0" presId="urn:microsoft.com/office/officeart/2005/8/layout/orgChart1"/>
    <dgm:cxn modelId="{2D20BAF8-A192-4030-92BC-2B650C2B1B49}" type="presParOf" srcId="{83488796-690B-4A29-B17B-6EEB8F4BC0B8}" destId="{245DA2B0-DA81-4F91-B922-8F7219E55E0F}" srcOrd="8" destOrd="0" presId="urn:microsoft.com/office/officeart/2005/8/layout/orgChart1"/>
    <dgm:cxn modelId="{CF6F0403-FCF3-413B-A0B0-09B0FE6E7B52}" type="presParOf" srcId="{83488796-690B-4A29-B17B-6EEB8F4BC0B8}" destId="{D6967A51-7C9A-4B39-ADAA-38D24860732C}" srcOrd="9" destOrd="0" presId="urn:microsoft.com/office/officeart/2005/8/layout/orgChart1"/>
    <dgm:cxn modelId="{852CA3AA-A68D-4481-968F-0BBF235119E1}" type="presParOf" srcId="{D6967A51-7C9A-4B39-ADAA-38D24860732C}" destId="{3A8540C6-FB2D-4BAE-B45D-39593F61C382}" srcOrd="0" destOrd="0" presId="urn:microsoft.com/office/officeart/2005/8/layout/orgChart1"/>
    <dgm:cxn modelId="{9EB6E61D-2E44-4627-A74E-9247CA2AEED9}" type="presParOf" srcId="{3A8540C6-FB2D-4BAE-B45D-39593F61C382}" destId="{DBEACD09-2AD2-416A-865E-B66FBBB70262}" srcOrd="0" destOrd="0" presId="urn:microsoft.com/office/officeart/2005/8/layout/orgChart1"/>
    <dgm:cxn modelId="{36682D78-D780-44E4-BB79-7063654DAD4C}" type="presParOf" srcId="{3A8540C6-FB2D-4BAE-B45D-39593F61C382}" destId="{FDED63B5-3650-44A1-9B1E-5D90985F71A1}" srcOrd="1" destOrd="0" presId="urn:microsoft.com/office/officeart/2005/8/layout/orgChart1"/>
    <dgm:cxn modelId="{D8EEA0CB-E1F3-4447-8A07-EBBB61A86B91}" type="presParOf" srcId="{D6967A51-7C9A-4B39-ADAA-38D24860732C}" destId="{C0150FD6-CB7C-49EF-BCAB-9B7F03D8428C}" srcOrd="1" destOrd="0" presId="urn:microsoft.com/office/officeart/2005/8/layout/orgChart1"/>
    <dgm:cxn modelId="{844AB167-E6FA-4572-AC11-20BD68914BF4}" type="presParOf" srcId="{C0150FD6-CB7C-49EF-BCAB-9B7F03D8428C}" destId="{405C67A6-2127-49E8-94D8-9A726BEC41BE}" srcOrd="0" destOrd="0" presId="urn:microsoft.com/office/officeart/2005/8/layout/orgChart1"/>
    <dgm:cxn modelId="{6B82D020-E12B-4A38-B720-5D8A2D19CCE1}" type="presParOf" srcId="{C0150FD6-CB7C-49EF-BCAB-9B7F03D8428C}" destId="{6B54C877-643C-4847-8D55-F73AA203B781}" srcOrd="1" destOrd="0" presId="urn:microsoft.com/office/officeart/2005/8/layout/orgChart1"/>
    <dgm:cxn modelId="{69F38BA7-FFC8-40C6-B5BD-89DD82954F77}" type="presParOf" srcId="{6B54C877-643C-4847-8D55-F73AA203B781}" destId="{F934FA13-5162-48B9-B972-CE102B0218A8}" srcOrd="0" destOrd="0" presId="urn:microsoft.com/office/officeart/2005/8/layout/orgChart1"/>
    <dgm:cxn modelId="{7A755983-3E22-491C-81BE-25335CE23025}" type="presParOf" srcId="{F934FA13-5162-48B9-B972-CE102B0218A8}" destId="{C6C2A7EC-8880-431A-A83A-821263FF6BEF}" srcOrd="0" destOrd="0" presId="urn:microsoft.com/office/officeart/2005/8/layout/orgChart1"/>
    <dgm:cxn modelId="{E6E4163A-218A-4FD8-93A4-CC0853897B41}" type="presParOf" srcId="{F934FA13-5162-48B9-B972-CE102B0218A8}" destId="{3D637E7B-97D1-48B4-A55E-C14E1AE19BCF}" srcOrd="1" destOrd="0" presId="urn:microsoft.com/office/officeart/2005/8/layout/orgChart1"/>
    <dgm:cxn modelId="{A13152A8-4717-4DDF-9B25-792D38C00807}" type="presParOf" srcId="{6B54C877-643C-4847-8D55-F73AA203B781}" destId="{E41A62E6-ED87-434A-9FEC-7AA9C89FED3A}" srcOrd="1" destOrd="0" presId="urn:microsoft.com/office/officeart/2005/8/layout/orgChart1"/>
    <dgm:cxn modelId="{E9D252C5-2707-4916-864B-83C9011D0AEC}" type="presParOf" srcId="{6B54C877-643C-4847-8D55-F73AA203B781}" destId="{415D7F01-0B81-4AD2-9735-B1E521C6F53D}" srcOrd="2" destOrd="0" presId="urn:microsoft.com/office/officeart/2005/8/layout/orgChart1"/>
    <dgm:cxn modelId="{6268F49B-6684-45D6-9392-F638BF832D4C}" type="presParOf" srcId="{D6967A51-7C9A-4B39-ADAA-38D24860732C}" destId="{737F9D3C-5569-4137-BED4-1F35FEC164AB}" srcOrd="2" destOrd="0" presId="urn:microsoft.com/office/officeart/2005/8/layout/orgChart1"/>
    <dgm:cxn modelId="{39A4117B-F110-4142-A80F-D845F2D39D61}" type="presParOf" srcId="{298DC0A0-491F-470D-BF55-6E5462C0B9DD}" destId="{DAEEE29C-C445-4F22-B99A-C7F5DC926D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7FB9A4-58A7-4E51-B5AF-DDFFFBD294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413358-5B65-4036-ACA5-CB99DFA68D43}">
      <dgm:prSet phldrT="[Text]"/>
      <dgm:spPr/>
      <dgm:t>
        <a:bodyPr/>
        <a:lstStyle/>
        <a:p>
          <a:r>
            <a:rPr lang="en-US" dirty="0"/>
            <a:t>Associate Director Advertising, Marketing and Student Insight</a:t>
          </a:r>
          <a:endParaRPr lang="en-GB" dirty="0"/>
        </a:p>
      </dgm:t>
    </dgm:pt>
    <dgm:pt modelId="{2F5ABDF6-BFC3-43DC-AFCB-DAD5BB4F47BB}" type="parTrans" cxnId="{02DC2B16-9E79-4494-B4B7-F1D8D8A53B52}">
      <dgm:prSet/>
      <dgm:spPr/>
      <dgm:t>
        <a:bodyPr/>
        <a:lstStyle/>
        <a:p>
          <a:endParaRPr lang="en-GB"/>
        </a:p>
      </dgm:t>
    </dgm:pt>
    <dgm:pt modelId="{96F6D936-C907-462E-883A-24704BDA8508}" type="sibTrans" cxnId="{02DC2B16-9E79-4494-B4B7-F1D8D8A53B52}">
      <dgm:prSet/>
      <dgm:spPr/>
      <dgm:t>
        <a:bodyPr/>
        <a:lstStyle/>
        <a:p>
          <a:endParaRPr lang="en-GB"/>
        </a:p>
      </dgm:t>
    </dgm:pt>
    <dgm:pt modelId="{DB718C58-1F02-457D-B24E-FEBBB632726A}">
      <dgm:prSet phldrT="[Text]"/>
      <dgm:spPr/>
      <dgm:t>
        <a:bodyPr/>
        <a:lstStyle/>
        <a:p>
          <a:r>
            <a:rPr lang="en-US" dirty="0"/>
            <a:t>Marketing  Campaigns &amp; Strategy Manager</a:t>
          </a:r>
          <a:endParaRPr lang="en-GB" dirty="0"/>
        </a:p>
      </dgm:t>
    </dgm:pt>
    <dgm:pt modelId="{7651DDEC-C4E0-49E3-AEA2-3AEFE69FEAEB}" type="parTrans" cxnId="{AB31D3F0-2C2F-4F93-8A6B-6A6129CF5F5E}">
      <dgm:prSet/>
      <dgm:spPr/>
      <dgm:t>
        <a:bodyPr/>
        <a:lstStyle/>
        <a:p>
          <a:endParaRPr lang="en-GB"/>
        </a:p>
      </dgm:t>
    </dgm:pt>
    <dgm:pt modelId="{BD177686-9CC7-440B-83BA-FE539D131770}" type="sibTrans" cxnId="{AB31D3F0-2C2F-4F93-8A6B-6A6129CF5F5E}">
      <dgm:prSet/>
      <dgm:spPr/>
      <dgm:t>
        <a:bodyPr/>
        <a:lstStyle/>
        <a:p>
          <a:endParaRPr lang="en-GB"/>
        </a:p>
      </dgm:t>
    </dgm:pt>
    <dgm:pt modelId="{739E0577-AE42-44A7-934E-429478403DFD}">
      <dgm:prSet phldrT="[Text]"/>
      <dgm:spPr/>
      <dgm:t>
        <a:bodyPr/>
        <a:lstStyle/>
        <a:p>
          <a:r>
            <a:rPr lang="en-US" dirty="0"/>
            <a:t>CRM, Content &amp; Rich Media Manager</a:t>
          </a:r>
          <a:endParaRPr lang="en-GB" dirty="0"/>
        </a:p>
      </dgm:t>
    </dgm:pt>
    <dgm:pt modelId="{933E1252-C320-4BB5-B074-E905F16E5DBF}" type="parTrans" cxnId="{5DA4BCC9-3103-4A9F-ADEA-BE68A48925F5}">
      <dgm:prSet/>
      <dgm:spPr/>
      <dgm:t>
        <a:bodyPr/>
        <a:lstStyle/>
        <a:p>
          <a:endParaRPr lang="en-GB"/>
        </a:p>
      </dgm:t>
    </dgm:pt>
    <dgm:pt modelId="{7B0658E1-F010-4417-B78E-69A94DA0F6BC}" type="sibTrans" cxnId="{5DA4BCC9-3103-4A9F-ADEA-BE68A48925F5}">
      <dgm:prSet/>
      <dgm:spPr/>
      <dgm:t>
        <a:bodyPr/>
        <a:lstStyle/>
        <a:p>
          <a:endParaRPr lang="en-GB"/>
        </a:p>
      </dgm:t>
    </dgm:pt>
    <dgm:pt modelId="{12FAC9AE-19E6-4CC2-BAF9-44F654237DE7}">
      <dgm:prSet phldrT="[Text]"/>
      <dgm:spPr/>
      <dgm:t>
        <a:bodyPr/>
        <a:lstStyle/>
        <a:p>
          <a:r>
            <a:rPr lang="en-US" dirty="0"/>
            <a:t>Web Manager</a:t>
          </a:r>
          <a:endParaRPr lang="en-GB" dirty="0"/>
        </a:p>
      </dgm:t>
    </dgm:pt>
    <dgm:pt modelId="{9DFD63A4-A325-46D3-8C19-3CD9801ED0D7}" type="parTrans" cxnId="{6BDEBD9F-5B11-4EE4-8D43-FD063C0663B6}">
      <dgm:prSet/>
      <dgm:spPr/>
      <dgm:t>
        <a:bodyPr/>
        <a:lstStyle/>
        <a:p>
          <a:endParaRPr lang="en-GB"/>
        </a:p>
      </dgm:t>
    </dgm:pt>
    <dgm:pt modelId="{84B5D40B-6A2A-42F7-80B1-4A9F24124885}" type="sibTrans" cxnId="{6BDEBD9F-5B11-4EE4-8D43-FD063C0663B6}">
      <dgm:prSet/>
      <dgm:spPr/>
      <dgm:t>
        <a:bodyPr/>
        <a:lstStyle/>
        <a:p>
          <a:endParaRPr lang="en-GB"/>
        </a:p>
      </dgm:t>
    </dgm:pt>
    <dgm:pt modelId="{909F15E8-5403-427C-A47A-BFD3B7E98D61}">
      <dgm:prSet phldrT="[Text]"/>
      <dgm:spPr/>
      <dgm:t>
        <a:bodyPr/>
        <a:lstStyle/>
        <a:p>
          <a:r>
            <a:rPr lang="en-US" dirty="0"/>
            <a:t>Market Insight Manager</a:t>
          </a:r>
          <a:endParaRPr lang="en-GB" dirty="0"/>
        </a:p>
      </dgm:t>
    </dgm:pt>
    <dgm:pt modelId="{A9A9D35C-F8D8-466B-BD3B-09431361D3A7}" type="parTrans" cxnId="{97BC9FA8-B644-49EB-BAD4-B02CB2DEAD4F}">
      <dgm:prSet/>
      <dgm:spPr/>
      <dgm:t>
        <a:bodyPr/>
        <a:lstStyle/>
        <a:p>
          <a:endParaRPr lang="en-GB"/>
        </a:p>
      </dgm:t>
    </dgm:pt>
    <dgm:pt modelId="{9E4751F3-F66A-4020-ABC4-A10409420A74}" type="sibTrans" cxnId="{97BC9FA8-B644-49EB-BAD4-B02CB2DEAD4F}">
      <dgm:prSet/>
      <dgm:spPr/>
      <dgm:t>
        <a:bodyPr/>
        <a:lstStyle/>
        <a:p>
          <a:endParaRPr lang="en-GB"/>
        </a:p>
      </dgm:t>
    </dgm:pt>
    <dgm:pt modelId="{9C9B6AC0-DCC4-4CB7-B773-270F51227D2F}">
      <dgm:prSet phldrT="[Text]"/>
      <dgm:spPr/>
      <dgm:t>
        <a:bodyPr/>
        <a:lstStyle/>
        <a:p>
          <a:r>
            <a:rPr lang="en-US" dirty="0"/>
            <a:t>Snr Rich Media Officer</a:t>
          </a:r>
          <a:endParaRPr lang="en-GB" dirty="0"/>
        </a:p>
      </dgm:t>
    </dgm:pt>
    <dgm:pt modelId="{755B066E-AC51-4F54-9820-79F4AE986865}" type="parTrans" cxnId="{822388B2-EC58-4A17-B1F8-213A7C663EB9}">
      <dgm:prSet/>
      <dgm:spPr/>
      <dgm:t>
        <a:bodyPr/>
        <a:lstStyle/>
        <a:p>
          <a:endParaRPr lang="en-GB"/>
        </a:p>
      </dgm:t>
    </dgm:pt>
    <dgm:pt modelId="{288DAD9A-022C-4591-ABD2-765B04D32DEC}" type="sibTrans" cxnId="{822388B2-EC58-4A17-B1F8-213A7C663EB9}">
      <dgm:prSet/>
      <dgm:spPr/>
      <dgm:t>
        <a:bodyPr/>
        <a:lstStyle/>
        <a:p>
          <a:endParaRPr lang="en-GB"/>
        </a:p>
      </dgm:t>
    </dgm:pt>
    <dgm:pt modelId="{33F3B9F8-332B-4D11-BE7D-705E17EA9591}">
      <dgm:prSet phldrT="[Text]"/>
      <dgm:spPr/>
      <dgm:t>
        <a:bodyPr/>
        <a:lstStyle/>
        <a:p>
          <a:r>
            <a:rPr lang="en-US" dirty="0"/>
            <a:t>Snr Projects &amp; Campaigns Officer</a:t>
          </a:r>
          <a:endParaRPr lang="en-GB" dirty="0"/>
        </a:p>
      </dgm:t>
    </dgm:pt>
    <dgm:pt modelId="{F49FD6AB-F92E-41D7-B24F-E62D354313A0}" type="parTrans" cxnId="{7A1CE499-315F-4A24-BF26-520764631CFA}">
      <dgm:prSet/>
      <dgm:spPr/>
      <dgm:t>
        <a:bodyPr/>
        <a:lstStyle/>
        <a:p>
          <a:endParaRPr lang="en-GB"/>
        </a:p>
      </dgm:t>
    </dgm:pt>
    <dgm:pt modelId="{3445C1BF-E5DD-4ECC-BA22-3890421AC106}" type="sibTrans" cxnId="{7A1CE499-315F-4A24-BF26-520764631CFA}">
      <dgm:prSet/>
      <dgm:spPr/>
      <dgm:t>
        <a:bodyPr/>
        <a:lstStyle/>
        <a:p>
          <a:endParaRPr lang="en-GB"/>
        </a:p>
      </dgm:t>
    </dgm:pt>
    <dgm:pt modelId="{25E49646-E8C4-4F77-9550-18D2618777C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,                      Snr Content Officer</a:t>
          </a:r>
          <a:endParaRPr lang="en-GB" dirty="0"/>
        </a:p>
      </dgm:t>
    </dgm:pt>
    <dgm:pt modelId="{61871C95-7781-490E-AC5C-F996EC66FEE2}" type="parTrans" cxnId="{81EFE2A6-846F-46AB-A214-925662B5927C}">
      <dgm:prSet/>
      <dgm:spPr/>
      <dgm:t>
        <a:bodyPr/>
        <a:lstStyle/>
        <a:p>
          <a:endParaRPr lang="en-GB"/>
        </a:p>
      </dgm:t>
    </dgm:pt>
    <dgm:pt modelId="{2D0A0FBF-18CC-4D60-AAF3-349631E8AEA7}" type="sibTrans" cxnId="{81EFE2A6-846F-46AB-A214-925662B5927C}">
      <dgm:prSet/>
      <dgm:spPr/>
      <dgm:t>
        <a:bodyPr/>
        <a:lstStyle/>
        <a:p>
          <a:endParaRPr lang="en-GB"/>
        </a:p>
      </dgm:t>
    </dgm:pt>
    <dgm:pt modelId="{3209B1BD-3576-4964-9EC0-A3EB105D996B}">
      <dgm:prSet phldrT="[Text]"/>
      <dgm:spPr/>
      <dgm:t>
        <a:bodyPr/>
        <a:lstStyle/>
        <a:p>
          <a:r>
            <a:rPr lang="en-US" dirty="0"/>
            <a:t>Snr CRM Officer</a:t>
          </a:r>
          <a:endParaRPr lang="en-GB" dirty="0"/>
        </a:p>
      </dgm:t>
    </dgm:pt>
    <dgm:pt modelId="{1F8FA1B1-0747-4B53-B31C-5235F5A5AA68}" type="parTrans" cxnId="{01AAC2F7-A272-4814-920D-410235CD01D6}">
      <dgm:prSet/>
      <dgm:spPr/>
      <dgm:t>
        <a:bodyPr/>
        <a:lstStyle/>
        <a:p>
          <a:endParaRPr lang="en-GB"/>
        </a:p>
      </dgm:t>
    </dgm:pt>
    <dgm:pt modelId="{1A1D152D-E5B9-4F62-BDE9-7A11768A4014}" type="sibTrans" cxnId="{01AAC2F7-A272-4814-920D-410235CD01D6}">
      <dgm:prSet/>
      <dgm:spPr/>
      <dgm:t>
        <a:bodyPr/>
        <a:lstStyle/>
        <a:p>
          <a:endParaRPr lang="en-GB"/>
        </a:p>
      </dgm:t>
    </dgm:pt>
    <dgm:pt modelId="{1E6F6A87-8EB5-476C-A111-F5E18F13B019}">
      <dgm:prSet phldrT="[Text]"/>
      <dgm:spPr/>
      <dgm:t>
        <a:bodyPr/>
        <a:lstStyle/>
        <a:p>
          <a:r>
            <a:rPr lang="en-US" dirty="0"/>
            <a:t>, Video &amp; Photography Officer</a:t>
          </a:r>
          <a:endParaRPr lang="en-GB" dirty="0"/>
        </a:p>
      </dgm:t>
    </dgm:pt>
    <dgm:pt modelId="{D91BE879-2A55-4B6C-8A1D-9DC28CBE9C65}" type="parTrans" cxnId="{00CBC6DE-FEDB-45B9-A3B9-D8DF1504641F}">
      <dgm:prSet/>
      <dgm:spPr/>
      <dgm:t>
        <a:bodyPr/>
        <a:lstStyle/>
        <a:p>
          <a:endParaRPr lang="en-GB"/>
        </a:p>
      </dgm:t>
    </dgm:pt>
    <dgm:pt modelId="{2BF14E21-F2EE-4A6F-94BF-9755D34DDAE5}" type="sibTrans" cxnId="{00CBC6DE-FEDB-45B9-A3B9-D8DF1504641F}">
      <dgm:prSet/>
      <dgm:spPr/>
      <dgm:t>
        <a:bodyPr/>
        <a:lstStyle/>
        <a:p>
          <a:endParaRPr lang="en-GB"/>
        </a:p>
      </dgm:t>
    </dgm:pt>
    <dgm:pt modelId="{499550E5-C4BF-4531-A3FE-29ED1465DD96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Video &amp; Photography Officer</a:t>
          </a:r>
          <a:endParaRPr lang="en-GB" dirty="0"/>
        </a:p>
      </dgm:t>
    </dgm:pt>
    <dgm:pt modelId="{97544C8E-3129-452B-8A87-8C769DE8AD2B}" type="parTrans" cxnId="{2B3541B6-5EDC-4D05-B111-EC985B1DCA78}">
      <dgm:prSet/>
      <dgm:spPr/>
      <dgm:t>
        <a:bodyPr/>
        <a:lstStyle/>
        <a:p>
          <a:endParaRPr lang="en-GB"/>
        </a:p>
      </dgm:t>
    </dgm:pt>
    <dgm:pt modelId="{E971994C-87F3-4945-A4FB-CBAB5ED161DA}" type="sibTrans" cxnId="{2B3541B6-5EDC-4D05-B111-EC985B1DCA78}">
      <dgm:prSet/>
      <dgm:spPr/>
      <dgm:t>
        <a:bodyPr/>
        <a:lstStyle/>
        <a:p>
          <a:endParaRPr lang="en-GB"/>
        </a:p>
      </dgm:t>
    </dgm:pt>
    <dgm:pt modelId="{0B4ACF4A-A122-4D34-B610-1F85CA8F6C24}">
      <dgm:prSet phldrT="[Text]"/>
      <dgm:spPr/>
      <dgm:t>
        <a:bodyPr/>
        <a:lstStyle/>
        <a:p>
          <a:r>
            <a:rPr lang="en-US" dirty="0"/>
            <a:t>Projects &amp; Campaigns Officer</a:t>
          </a:r>
          <a:endParaRPr lang="en-GB" dirty="0"/>
        </a:p>
      </dgm:t>
    </dgm:pt>
    <dgm:pt modelId="{F9CE4538-3CE3-43FD-B4AF-414716EEBE4A}" type="parTrans" cxnId="{B71748F2-B0B8-4F24-830D-06CEEE055F25}">
      <dgm:prSet/>
      <dgm:spPr/>
      <dgm:t>
        <a:bodyPr/>
        <a:lstStyle/>
        <a:p>
          <a:endParaRPr lang="en-GB"/>
        </a:p>
      </dgm:t>
    </dgm:pt>
    <dgm:pt modelId="{5EF0B0D4-178F-451A-BD62-E7860B0B3333}" type="sibTrans" cxnId="{B71748F2-B0B8-4F24-830D-06CEEE055F25}">
      <dgm:prSet/>
      <dgm:spPr/>
      <dgm:t>
        <a:bodyPr/>
        <a:lstStyle/>
        <a:p>
          <a:endParaRPr lang="en-GB"/>
        </a:p>
      </dgm:t>
    </dgm:pt>
    <dgm:pt modelId="{0A5C158C-B9C5-40D5-A004-6B5719884D9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2 X Content Co-Ordinator</a:t>
          </a:r>
          <a:endParaRPr lang="en-GB" dirty="0">
            <a:solidFill>
              <a:schemeClr val="bg1"/>
            </a:solidFill>
          </a:endParaRPr>
        </a:p>
      </dgm:t>
    </dgm:pt>
    <dgm:pt modelId="{108DF8E5-1408-4485-B62A-F21AAF4C9E93}" type="parTrans" cxnId="{13E5C834-FEC6-4135-B6B0-2BD58B44D102}">
      <dgm:prSet/>
      <dgm:spPr/>
      <dgm:t>
        <a:bodyPr/>
        <a:lstStyle/>
        <a:p>
          <a:endParaRPr lang="en-GB"/>
        </a:p>
      </dgm:t>
    </dgm:pt>
    <dgm:pt modelId="{797BD04D-2958-4382-B9F4-75854D016618}" type="sibTrans" cxnId="{13E5C834-FEC6-4135-B6B0-2BD58B44D102}">
      <dgm:prSet/>
      <dgm:spPr/>
      <dgm:t>
        <a:bodyPr/>
        <a:lstStyle/>
        <a:p>
          <a:endParaRPr lang="en-GB"/>
        </a:p>
      </dgm:t>
    </dgm:pt>
    <dgm:pt modelId="{C6BC117E-AB23-4D08-8C29-4AA10104736A}">
      <dgm:prSet phldrT="[Text]"/>
      <dgm:spPr/>
      <dgm:t>
        <a:bodyPr/>
        <a:lstStyle/>
        <a:p>
          <a:r>
            <a:rPr lang="en-US" dirty="0"/>
            <a:t>Content Assistant</a:t>
          </a:r>
          <a:endParaRPr lang="en-GB" dirty="0"/>
        </a:p>
      </dgm:t>
    </dgm:pt>
    <dgm:pt modelId="{BB609508-CD9C-4AB3-9C1C-BE11E9E2082F}" type="parTrans" cxnId="{46DCCB33-E5AB-4E3B-80CC-25D4F893BA69}">
      <dgm:prSet/>
      <dgm:spPr/>
      <dgm:t>
        <a:bodyPr/>
        <a:lstStyle/>
        <a:p>
          <a:endParaRPr lang="en-GB"/>
        </a:p>
      </dgm:t>
    </dgm:pt>
    <dgm:pt modelId="{E1D4014A-EFE6-4977-9F4A-747224C3291F}" type="sibTrans" cxnId="{46DCCB33-E5AB-4E3B-80CC-25D4F893BA69}">
      <dgm:prSet/>
      <dgm:spPr/>
      <dgm:t>
        <a:bodyPr/>
        <a:lstStyle/>
        <a:p>
          <a:endParaRPr lang="en-GB"/>
        </a:p>
      </dgm:t>
    </dgm:pt>
    <dgm:pt modelId="{A5101176-D50E-4A51-B0AD-5B42F9152741}">
      <dgm:prSet phldrT="[Text]"/>
      <dgm:spPr/>
      <dgm:t>
        <a:bodyPr/>
        <a:lstStyle/>
        <a:p>
          <a:r>
            <a:rPr lang="en-US" dirty="0"/>
            <a:t>3 X CRM Officer</a:t>
          </a:r>
          <a:endParaRPr lang="en-GB" dirty="0"/>
        </a:p>
      </dgm:t>
    </dgm:pt>
    <dgm:pt modelId="{2B70CEC0-0F83-4B72-A54A-1C2A819195F1}" type="parTrans" cxnId="{F759B835-6CA7-49DA-B2B2-01481F06F53C}">
      <dgm:prSet/>
      <dgm:spPr/>
      <dgm:t>
        <a:bodyPr/>
        <a:lstStyle/>
        <a:p>
          <a:endParaRPr lang="en-GB"/>
        </a:p>
      </dgm:t>
    </dgm:pt>
    <dgm:pt modelId="{4A218407-F57C-4574-9F8D-6F616A873D47}" type="sibTrans" cxnId="{F759B835-6CA7-49DA-B2B2-01481F06F53C}">
      <dgm:prSet/>
      <dgm:spPr/>
      <dgm:t>
        <a:bodyPr/>
        <a:lstStyle/>
        <a:p>
          <a:endParaRPr lang="en-GB"/>
        </a:p>
      </dgm:t>
    </dgm:pt>
    <dgm:pt modelId="{24D2BDE3-1FAD-4196-9C2F-8C317BD9F2A8}">
      <dgm:prSet phldrT="[Text]"/>
      <dgm:spPr>
        <a:solidFill>
          <a:schemeClr val="accent1"/>
        </a:solidFill>
      </dgm:spPr>
      <dgm:t>
        <a:bodyPr/>
        <a:lstStyle/>
        <a:p>
          <a:pPr rtl="0"/>
          <a:r>
            <a:rPr lang="en-US" dirty="0"/>
            <a:t>Marketing Database Co-Ordinator</a:t>
          </a:r>
          <a:endParaRPr lang="en-GB" dirty="0"/>
        </a:p>
      </dgm:t>
    </dgm:pt>
    <dgm:pt modelId="{498800DD-1921-4A8B-8AB6-607AC37E84EA}" type="parTrans" cxnId="{6B9B87A0-6401-4543-A727-D34A42EE3037}">
      <dgm:prSet/>
      <dgm:spPr/>
      <dgm:t>
        <a:bodyPr/>
        <a:lstStyle/>
        <a:p>
          <a:endParaRPr lang="en-GB"/>
        </a:p>
      </dgm:t>
    </dgm:pt>
    <dgm:pt modelId="{566A2EE1-37F8-4698-9ADD-A2774FCD02D7}" type="sibTrans" cxnId="{6B9B87A0-6401-4543-A727-D34A42EE3037}">
      <dgm:prSet/>
      <dgm:spPr/>
      <dgm:t>
        <a:bodyPr/>
        <a:lstStyle/>
        <a:p>
          <a:endParaRPr lang="en-GB"/>
        </a:p>
      </dgm:t>
    </dgm:pt>
    <dgm:pt modelId="{62EC2624-6B7C-4A57-B4B0-694DA50062CE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Content Editor</a:t>
          </a:r>
          <a:endParaRPr lang="en-GB" dirty="0">
            <a:solidFill>
              <a:schemeClr val="bg1"/>
            </a:solidFill>
          </a:endParaRPr>
        </a:p>
      </dgm:t>
    </dgm:pt>
    <dgm:pt modelId="{0875EEAD-B2B9-4B03-9D13-A560BCF2848A}" type="parTrans" cxnId="{7354A38D-0A5E-4A81-9EE3-A2A26AC66E98}">
      <dgm:prSet/>
      <dgm:spPr/>
      <dgm:t>
        <a:bodyPr/>
        <a:lstStyle/>
        <a:p>
          <a:endParaRPr lang="en-GB"/>
        </a:p>
      </dgm:t>
    </dgm:pt>
    <dgm:pt modelId="{E48D4634-3E8F-4CF6-9151-F22F9F8BC960}" type="sibTrans" cxnId="{7354A38D-0A5E-4A81-9EE3-A2A26AC66E98}">
      <dgm:prSet/>
      <dgm:spPr/>
      <dgm:t>
        <a:bodyPr/>
        <a:lstStyle/>
        <a:p>
          <a:endParaRPr lang="en-GB"/>
        </a:p>
      </dgm:t>
    </dgm:pt>
    <dgm:pt modelId="{72323E8A-8C5D-47AB-8748-342455E1061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Front End Developer</a:t>
          </a:r>
          <a:endParaRPr lang="en-GB" dirty="0"/>
        </a:p>
      </dgm:t>
    </dgm:pt>
    <dgm:pt modelId="{DF10A5B6-C25F-4266-AC96-71BDBAAB97C3}" type="parTrans" cxnId="{6FF29839-86DD-4E9C-8F9B-DCC53F0B56B6}">
      <dgm:prSet/>
      <dgm:spPr/>
      <dgm:t>
        <a:bodyPr/>
        <a:lstStyle/>
        <a:p>
          <a:endParaRPr lang="en-GB"/>
        </a:p>
      </dgm:t>
    </dgm:pt>
    <dgm:pt modelId="{DF1B96F4-F38A-46C0-AC8A-28597BCC71B4}" type="sibTrans" cxnId="{6FF29839-86DD-4E9C-8F9B-DCC53F0B56B6}">
      <dgm:prSet/>
      <dgm:spPr/>
      <dgm:t>
        <a:bodyPr/>
        <a:lstStyle/>
        <a:p>
          <a:endParaRPr lang="en-GB"/>
        </a:p>
      </dgm:t>
    </dgm:pt>
    <dgm:pt modelId="{A4DA5026-23E8-4042-9466-C12ECE82FD69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Snr Market Insight Officer</a:t>
          </a:r>
          <a:endParaRPr lang="en-GB" dirty="0"/>
        </a:p>
      </dgm:t>
    </dgm:pt>
    <dgm:pt modelId="{929FEA25-43BF-46E5-8DAC-9C8BFD15B630}" type="parTrans" cxnId="{2073962E-AB7A-426A-8D0E-D27E97CDB190}">
      <dgm:prSet/>
      <dgm:spPr/>
      <dgm:t>
        <a:bodyPr/>
        <a:lstStyle/>
        <a:p>
          <a:endParaRPr lang="en-GB"/>
        </a:p>
      </dgm:t>
    </dgm:pt>
    <dgm:pt modelId="{1729E17D-48DB-4F87-91F2-CD52D365D0DB}" type="sibTrans" cxnId="{2073962E-AB7A-426A-8D0E-D27E97CDB190}">
      <dgm:prSet/>
      <dgm:spPr/>
      <dgm:t>
        <a:bodyPr/>
        <a:lstStyle/>
        <a:p>
          <a:endParaRPr lang="en-GB"/>
        </a:p>
      </dgm:t>
    </dgm:pt>
    <dgm:pt modelId="{B073DFD2-377D-4E98-926E-3D4686328D46}">
      <dgm:prSet phldrT="[Text]"/>
      <dgm:spPr/>
      <dgm:t>
        <a:bodyPr/>
        <a:lstStyle/>
        <a:p>
          <a:r>
            <a:rPr lang="en-US" dirty="0"/>
            <a:t>CRM Analyst</a:t>
          </a:r>
          <a:endParaRPr lang="en-GB" dirty="0"/>
        </a:p>
      </dgm:t>
    </dgm:pt>
    <dgm:pt modelId="{DDFDD1FB-92C9-4036-A496-FD323BC93E44}" type="parTrans" cxnId="{34D6A204-3533-4C13-A335-B05E413C8A15}">
      <dgm:prSet/>
      <dgm:spPr/>
      <dgm:t>
        <a:bodyPr/>
        <a:lstStyle/>
        <a:p>
          <a:endParaRPr lang="en-GB"/>
        </a:p>
      </dgm:t>
    </dgm:pt>
    <dgm:pt modelId="{D97780C5-250D-4E36-B407-AE3FDDC6A6CC}" type="sibTrans" cxnId="{34D6A204-3533-4C13-A335-B05E413C8A15}">
      <dgm:prSet/>
      <dgm:spPr/>
      <dgm:t>
        <a:bodyPr/>
        <a:lstStyle/>
        <a:p>
          <a:endParaRPr lang="en-GB"/>
        </a:p>
      </dgm:t>
    </dgm:pt>
    <dgm:pt modelId="{D65D9377-247F-4213-9941-4D7C842BD2DE}">
      <dgm:prSet phldrT="[Text]"/>
      <dgm:spPr/>
      <dgm:t>
        <a:bodyPr/>
        <a:lstStyle/>
        <a:p>
          <a:r>
            <a:rPr lang="en-US" dirty="0"/>
            <a:t>Student Marketing &amp; Advertising Manager</a:t>
          </a:r>
        </a:p>
      </dgm:t>
    </dgm:pt>
    <dgm:pt modelId="{C2747732-90B2-474B-9F28-425162121D22}" type="parTrans" cxnId="{AEBD12AC-D1AD-4660-9373-53B83FA0950F}">
      <dgm:prSet/>
      <dgm:spPr/>
      <dgm:t>
        <a:bodyPr/>
        <a:lstStyle/>
        <a:p>
          <a:endParaRPr lang="en-GB"/>
        </a:p>
      </dgm:t>
    </dgm:pt>
    <dgm:pt modelId="{AFBE5B4C-FC64-49BC-B42A-88DAF7A9DE02}" type="sibTrans" cxnId="{AEBD12AC-D1AD-4660-9373-53B83FA0950F}">
      <dgm:prSet/>
      <dgm:spPr/>
      <dgm:t>
        <a:bodyPr/>
        <a:lstStyle/>
        <a:p>
          <a:endParaRPr lang="en-GB"/>
        </a:p>
      </dgm:t>
    </dgm:pt>
    <dgm:pt modelId="{5E28B83E-6534-43C2-BD06-C732F59A7468}">
      <dgm:prSet phldrT="[Text]"/>
      <dgm:spPr/>
      <dgm:t>
        <a:bodyPr/>
        <a:lstStyle/>
        <a:p>
          <a:r>
            <a:rPr lang="en-US" dirty="0"/>
            <a:t>Snr PG Marketing Officer</a:t>
          </a:r>
          <a:endParaRPr lang="en-GB" dirty="0"/>
        </a:p>
      </dgm:t>
    </dgm:pt>
    <dgm:pt modelId="{AD948F7F-D700-4E0C-8D28-096B9673052E}" type="parTrans" cxnId="{C436BDC9-7E9D-46D4-9BF5-CA909E2C77B2}">
      <dgm:prSet/>
      <dgm:spPr/>
      <dgm:t>
        <a:bodyPr/>
        <a:lstStyle/>
        <a:p>
          <a:endParaRPr lang="en-GB"/>
        </a:p>
      </dgm:t>
    </dgm:pt>
    <dgm:pt modelId="{F7CB7ED6-CECC-4B35-A564-A9B99B28BC4E}" type="sibTrans" cxnId="{C436BDC9-7E9D-46D4-9BF5-CA909E2C77B2}">
      <dgm:prSet/>
      <dgm:spPr/>
      <dgm:t>
        <a:bodyPr/>
        <a:lstStyle/>
        <a:p>
          <a:endParaRPr lang="en-GB"/>
        </a:p>
      </dgm:t>
    </dgm:pt>
    <dgm:pt modelId="{EE55BDBE-B1F8-4420-AC19-6A1587509CA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Market Insight Co-</a:t>
          </a:r>
          <a:r>
            <a:rPr lang="en-US" dirty="0" err="1"/>
            <a:t>ordinator</a:t>
          </a:r>
          <a:endParaRPr lang="en-GB" dirty="0"/>
        </a:p>
      </dgm:t>
    </dgm:pt>
    <dgm:pt modelId="{7A04C476-6A38-4270-9A20-E6574131B8F3}" type="parTrans" cxnId="{38DE0C3A-C218-4F9E-A5C3-0781C95466E8}">
      <dgm:prSet/>
      <dgm:spPr/>
      <dgm:t>
        <a:bodyPr/>
        <a:lstStyle/>
        <a:p>
          <a:endParaRPr lang="en-GB"/>
        </a:p>
      </dgm:t>
    </dgm:pt>
    <dgm:pt modelId="{6F7DF58C-CE54-4B98-8D21-F66D4DD57497}" type="sibTrans" cxnId="{38DE0C3A-C218-4F9E-A5C3-0781C95466E8}">
      <dgm:prSet/>
      <dgm:spPr/>
      <dgm:t>
        <a:bodyPr/>
        <a:lstStyle/>
        <a:p>
          <a:endParaRPr lang="en-GB"/>
        </a:p>
      </dgm:t>
    </dgm:pt>
    <dgm:pt modelId="{0CC9A4B7-D233-46E4-B65D-903F4B6EAC17}">
      <dgm:prSet phldrT="[Text]"/>
      <dgm:spPr/>
      <dgm:t>
        <a:bodyPr/>
        <a:lstStyle/>
        <a:p>
          <a:r>
            <a:rPr lang="en-US" dirty="0"/>
            <a:t>Web Developer</a:t>
          </a:r>
          <a:endParaRPr lang="en-GB" dirty="0"/>
        </a:p>
      </dgm:t>
    </dgm:pt>
    <dgm:pt modelId="{B79E603B-52D8-431F-A7F3-0EC993F35C62}" type="parTrans" cxnId="{6D36FFB3-DC3E-4E69-A7D2-2DE0C45537FB}">
      <dgm:prSet/>
      <dgm:spPr/>
      <dgm:t>
        <a:bodyPr/>
        <a:lstStyle/>
        <a:p>
          <a:endParaRPr lang="en-GB"/>
        </a:p>
      </dgm:t>
    </dgm:pt>
    <dgm:pt modelId="{8A4944D5-0035-4CF7-A335-2A62658D5D50}" type="sibTrans" cxnId="{6D36FFB3-DC3E-4E69-A7D2-2DE0C45537FB}">
      <dgm:prSet/>
      <dgm:spPr/>
      <dgm:t>
        <a:bodyPr/>
        <a:lstStyle/>
        <a:p>
          <a:endParaRPr lang="en-GB"/>
        </a:p>
      </dgm:t>
    </dgm:pt>
    <dgm:pt modelId="{40E97FF3-FE0F-46E0-BD39-259A7BD8F147}">
      <dgm:prSet phldrT="[Text]"/>
      <dgm:spPr/>
      <dgm:t>
        <a:bodyPr/>
        <a:lstStyle/>
        <a:p>
          <a:r>
            <a:rPr lang="en-US" dirty="0"/>
            <a:t>Snr Social Media Officer</a:t>
          </a:r>
          <a:endParaRPr lang="en-GB" dirty="0"/>
        </a:p>
      </dgm:t>
    </dgm:pt>
    <dgm:pt modelId="{04539C5C-DF5E-4635-8BF5-6868252DFF19}" type="parTrans" cxnId="{BB59F668-38EF-4CC0-B866-5E4C23B9E500}">
      <dgm:prSet/>
      <dgm:spPr/>
      <dgm:t>
        <a:bodyPr/>
        <a:lstStyle/>
        <a:p>
          <a:endParaRPr lang="en-GB"/>
        </a:p>
      </dgm:t>
    </dgm:pt>
    <dgm:pt modelId="{60C043E1-4827-4E1E-873B-2D9A821AFCBF}" type="sibTrans" cxnId="{BB59F668-38EF-4CC0-B866-5E4C23B9E500}">
      <dgm:prSet/>
      <dgm:spPr/>
      <dgm:t>
        <a:bodyPr/>
        <a:lstStyle/>
        <a:p>
          <a:endParaRPr lang="en-GB"/>
        </a:p>
      </dgm:t>
    </dgm:pt>
    <dgm:pt modelId="{EEEB721F-BAD0-4228-8EFA-3FA8E76CF3FE}">
      <dgm:prSet phldrT="[Text]"/>
      <dgm:spPr/>
      <dgm:t>
        <a:bodyPr/>
        <a:lstStyle/>
        <a:p>
          <a:r>
            <a:rPr lang="en-US" dirty="0"/>
            <a:t>Social Media Assistant</a:t>
          </a:r>
          <a:endParaRPr lang="en-GB" dirty="0"/>
        </a:p>
      </dgm:t>
    </dgm:pt>
    <dgm:pt modelId="{56E5F3D8-6537-4602-9C8B-A7CC6AA9C040}" type="parTrans" cxnId="{C76F4415-4CB9-47CA-AA72-565A9C577DF4}">
      <dgm:prSet/>
      <dgm:spPr/>
      <dgm:t>
        <a:bodyPr/>
        <a:lstStyle/>
        <a:p>
          <a:endParaRPr lang="en-GB"/>
        </a:p>
      </dgm:t>
    </dgm:pt>
    <dgm:pt modelId="{D296DEB2-542E-4F9E-9085-1FBCC76676D9}" type="sibTrans" cxnId="{C76F4415-4CB9-47CA-AA72-565A9C577DF4}">
      <dgm:prSet/>
      <dgm:spPr/>
      <dgm:t>
        <a:bodyPr/>
        <a:lstStyle/>
        <a:p>
          <a:endParaRPr lang="en-GB"/>
        </a:p>
      </dgm:t>
    </dgm:pt>
    <dgm:pt modelId="{816685A7-B54D-436A-8526-FE0F3058A5B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 Video &amp; Photography Officer</a:t>
          </a:r>
          <a:endParaRPr lang="en-GB" dirty="0">
            <a:solidFill>
              <a:schemeClr val="bg1"/>
            </a:solidFill>
          </a:endParaRPr>
        </a:p>
      </dgm:t>
    </dgm:pt>
    <dgm:pt modelId="{0F1CB6FF-A35C-4522-86A4-21C2C40C26F1}" type="parTrans" cxnId="{65E9F31A-B73D-4662-8F82-3AB83C335C6F}">
      <dgm:prSet/>
      <dgm:spPr/>
      <dgm:t>
        <a:bodyPr/>
        <a:lstStyle/>
        <a:p>
          <a:endParaRPr lang="en-GB"/>
        </a:p>
      </dgm:t>
    </dgm:pt>
    <dgm:pt modelId="{4C34A849-96B3-4767-BC31-FAEF8DCA15FE}" type="sibTrans" cxnId="{65E9F31A-B73D-4662-8F82-3AB83C335C6F}">
      <dgm:prSet/>
      <dgm:spPr/>
      <dgm:t>
        <a:bodyPr/>
        <a:lstStyle/>
        <a:p>
          <a:endParaRPr lang="en-GB"/>
        </a:p>
      </dgm:t>
    </dgm:pt>
    <dgm:pt modelId="{16E78499-E8B0-4BC5-9B81-152D00EE27D1}">
      <dgm:prSet phldrT="[Text]"/>
      <dgm:spPr/>
      <dgm:t>
        <a:bodyPr/>
        <a:lstStyle/>
        <a:p>
          <a:r>
            <a:rPr lang="en-US" dirty="0"/>
            <a:t>Marketing Officer (MBA)</a:t>
          </a:r>
          <a:endParaRPr lang="en-GB" dirty="0"/>
        </a:p>
      </dgm:t>
    </dgm:pt>
    <dgm:pt modelId="{CB459E52-8C40-4C02-AE56-C2C0498FE032}" type="parTrans" cxnId="{23CBFC4A-39B7-4C39-96B6-D16BC7514AFE}">
      <dgm:prSet/>
      <dgm:spPr/>
      <dgm:t>
        <a:bodyPr/>
        <a:lstStyle/>
        <a:p>
          <a:endParaRPr lang="en-GB"/>
        </a:p>
      </dgm:t>
    </dgm:pt>
    <dgm:pt modelId="{67D44002-ACA8-40A2-9989-A647BE2E2397}" type="sibTrans" cxnId="{23CBFC4A-39B7-4C39-96B6-D16BC7514AFE}">
      <dgm:prSet/>
      <dgm:spPr/>
      <dgm:t>
        <a:bodyPr/>
        <a:lstStyle/>
        <a:p>
          <a:endParaRPr lang="en-GB"/>
        </a:p>
      </dgm:t>
    </dgm:pt>
    <dgm:pt modelId="{84CE6D62-7F5C-4D9D-8D5C-3722B6B74373}">
      <dgm:prSet phldrT="[Text]"/>
      <dgm:spPr/>
      <dgm:t>
        <a:bodyPr/>
        <a:lstStyle/>
        <a:p>
          <a:r>
            <a:rPr lang="en-US" dirty="0"/>
            <a:t>PG Marketing Co-</a:t>
          </a:r>
          <a:r>
            <a:rPr lang="en-US" dirty="0" err="1"/>
            <a:t>ordinator</a:t>
          </a:r>
          <a:endParaRPr lang="en-US" dirty="0"/>
        </a:p>
      </dgm:t>
    </dgm:pt>
    <dgm:pt modelId="{C7FE2F1A-6C9E-414C-A435-CCAA3E77B916}" type="parTrans" cxnId="{0B5DE6A5-FAFD-4D55-8BCD-1C1B27812267}">
      <dgm:prSet/>
      <dgm:spPr/>
      <dgm:t>
        <a:bodyPr/>
        <a:lstStyle/>
        <a:p>
          <a:endParaRPr lang="en-GB"/>
        </a:p>
      </dgm:t>
    </dgm:pt>
    <dgm:pt modelId="{A34150F1-210E-4136-82A0-AF8184C53A15}" type="sibTrans" cxnId="{0B5DE6A5-FAFD-4D55-8BCD-1C1B27812267}">
      <dgm:prSet/>
      <dgm:spPr/>
      <dgm:t>
        <a:bodyPr/>
        <a:lstStyle/>
        <a:p>
          <a:endParaRPr lang="en-GB"/>
        </a:p>
      </dgm:t>
    </dgm:pt>
    <dgm:pt modelId="{216186FC-3B88-444D-8554-755BF923FD3A}">
      <dgm:prSet phldrT="[Text]"/>
      <dgm:spPr/>
      <dgm:t>
        <a:bodyPr/>
        <a:lstStyle/>
        <a:p>
          <a:r>
            <a:rPr lang="en-US" dirty="0"/>
            <a:t>Snr Commercial Marketing Officer</a:t>
          </a:r>
          <a:endParaRPr lang="en-GB" dirty="0"/>
        </a:p>
      </dgm:t>
    </dgm:pt>
    <dgm:pt modelId="{730D7A47-4160-4803-A917-65A0EDBA0D99}" type="parTrans" cxnId="{966C28C5-12B9-4A6A-9D2A-749150B91EA6}">
      <dgm:prSet/>
      <dgm:spPr/>
      <dgm:t>
        <a:bodyPr/>
        <a:lstStyle/>
        <a:p>
          <a:endParaRPr lang="en-GB"/>
        </a:p>
      </dgm:t>
    </dgm:pt>
    <dgm:pt modelId="{3FE6549B-7B6E-44BA-B0CA-A462AB928853}" type="sibTrans" cxnId="{966C28C5-12B9-4A6A-9D2A-749150B91EA6}">
      <dgm:prSet/>
      <dgm:spPr/>
      <dgm:t>
        <a:bodyPr/>
        <a:lstStyle/>
        <a:p>
          <a:endParaRPr lang="en-GB"/>
        </a:p>
      </dgm:t>
    </dgm:pt>
    <dgm:pt modelId="{2352ED05-ADF8-4E2E-AF26-B11455CF1E9A}">
      <dgm:prSet phldrT="[Text]"/>
      <dgm:spPr/>
      <dgm:t>
        <a:bodyPr/>
        <a:lstStyle/>
        <a:p>
          <a:r>
            <a:rPr lang="en-US" dirty="0"/>
            <a:t>Snr UG Marketing Officer</a:t>
          </a:r>
        </a:p>
      </dgm:t>
    </dgm:pt>
    <dgm:pt modelId="{C1441547-777F-4244-B3F1-A87125F3D8E3}" type="parTrans" cxnId="{83762277-E166-45D7-9ADB-851F0B3BD211}">
      <dgm:prSet/>
      <dgm:spPr/>
      <dgm:t>
        <a:bodyPr/>
        <a:lstStyle/>
        <a:p>
          <a:endParaRPr lang="en-GB"/>
        </a:p>
      </dgm:t>
    </dgm:pt>
    <dgm:pt modelId="{2AF3A53B-A202-4475-8A24-7202A7C67BC5}" type="sibTrans" cxnId="{83762277-E166-45D7-9ADB-851F0B3BD211}">
      <dgm:prSet/>
      <dgm:spPr/>
      <dgm:t>
        <a:bodyPr/>
        <a:lstStyle/>
        <a:p>
          <a:endParaRPr lang="en-GB"/>
        </a:p>
      </dgm:t>
    </dgm:pt>
    <dgm:pt modelId="{468EFCBF-898E-4A16-8A10-3081B10A23D8}">
      <dgm:prSet phldrT="[Text]"/>
      <dgm:spPr/>
      <dgm:t>
        <a:bodyPr/>
        <a:lstStyle/>
        <a:p>
          <a:r>
            <a:rPr lang="en-US" dirty="0"/>
            <a:t>UG Marketing Co-</a:t>
          </a:r>
          <a:r>
            <a:rPr lang="en-US" dirty="0" err="1"/>
            <a:t>ordinator</a:t>
          </a:r>
          <a:endParaRPr lang="en-US" dirty="0"/>
        </a:p>
      </dgm:t>
    </dgm:pt>
    <dgm:pt modelId="{27BDD292-CF7C-4952-B38D-325DC746015C}" type="parTrans" cxnId="{3684D6C6-3FAB-4471-AFF0-067C5F425F3F}">
      <dgm:prSet/>
      <dgm:spPr/>
      <dgm:t>
        <a:bodyPr/>
        <a:lstStyle/>
        <a:p>
          <a:endParaRPr lang="en-GB"/>
        </a:p>
      </dgm:t>
    </dgm:pt>
    <dgm:pt modelId="{D819C3EC-5395-4C30-AF0E-CB32490E4939}" type="sibTrans" cxnId="{3684D6C6-3FAB-4471-AFF0-067C5F425F3F}">
      <dgm:prSet/>
      <dgm:spPr/>
      <dgm:t>
        <a:bodyPr/>
        <a:lstStyle/>
        <a:p>
          <a:endParaRPr lang="en-GB"/>
        </a:p>
      </dgm:t>
    </dgm:pt>
    <dgm:pt modelId="{CA71C996-7B58-43B6-82D8-D0C0774E0FE6}">
      <dgm:prSet phldrT="[Text]"/>
      <dgm:spPr/>
      <dgm:t>
        <a:bodyPr/>
        <a:lstStyle/>
        <a:p>
          <a:r>
            <a:rPr lang="en-US" dirty="0"/>
            <a:t>Snr Advertising Officer</a:t>
          </a:r>
          <a:endParaRPr lang="en-GB" dirty="0"/>
        </a:p>
      </dgm:t>
    </dgm:pt>
    <dgm:pt modelId="{E1C8C9F2-EE3F-4B19-95DA-B2A4355BFF74}" type="parTrans" cxnId="{B12C5809-DDCC-46E6-9952-4F2200ABCEEF}">
      <dgm:prSet/>
      <dgm:spPr/>
      <dgm:t>
        <a:bodyPr/>
        <a:lstStyle/>
        <a:p>
          <a:endParaRPr lang="en-GB"/>
        </a:p>
      </dgm:t>
    </dgm:pt>
    <dgm:pt modelId="{CB9266DF-267D-4126-BE44-00CEB705D151}" type="sibTrans" cxnId="{B12C5809-DDCC-46E6-9952-4F2200ABCEEF}">
      <dgm:prSet/>
      <dgm:spPr/>
      <dgm:t>
        <a:bodyPr/>
        <a:lstStyle/>
        <a:p>
          <a:endParaRPr lang="en-GB"/>
        </a:p>
      </dgm:t>
    </dgm:pt>
    <dgm:pt modelId="{AB60000C-CF5F-4374-AAE4-A89D14D2BB4E}">
      <dgm:prSet phldrT="[Text]"/>
      <dgm:spPr/>
      <dgm:t>
        <a:bodyPr/>
        <a:lstStyle/>
        <a:p>
          <a:r>
            <a:rPr lang="en-US" dirty="0"/>
            <a:t>Snr Recruitment Events &amp; Marketing Officer</a:t>
          </a:r>
          <a:endParaRPr lang="en-GB" dirty="0"/>
        </a:p>
      </dgm:t>
    </dgm:pt>
    <dgm:pt modelId="{F34ED77C-E29D-4D61-9E7F-14F65BF17AC4}" type="parTrans" cxnId="{1FF1DC98-61EE-4B7A-B6C7-B14E5BACBA21}">
      <dgm:prSet/>
      <dgm:spPr/>
      <dgm:t>
        <a:bodyPr/>
        <a:lstStyle/>
        <a:p>
          <a:endParaRPr lang="en-GB"/>
        </a:p>
      </dgm:t>
    </dgm:pt>
    <dgm:pt modelId="{000839A9-5916-4F44-B002-EDDE8821D46E}" type="sibTrans" cxnId="{1FF1DC98-61EE-4B7A-B6C7-B14E5BACBA21}">
      <dgm:prSet/>
      <dgm:spPr/>
      <dgm:t>
        <a:bodyPr/>
        <a:lstStyle/>
        <a:p>
          <a:endParaRPr lang="en-GB"/>
        </a:p>
      </dgm:t>
    </dgm:pt>
    <dgm:pt modelId="{8263321B-6A1B-4349-B3F7-412A7092F936}">
      <dgm:prSet phldrT="[Text]"/>
      <dgm:spPr/>
      <dgm:t>
        <a:bodyPr/>
        <a:lstStyle/>
        <a:p>
          <a:r>
            <a:rPr lang="en-US" dirty="0"/>
            <a:t>Recruitment Events &amp; Marketing  Officer</a:t>
          </a:r>
          <a:endParaRPr lang="en-GB" dirty="0"/>
        </a:p>
      </dgm:t>
    </dgm:pt>
    <dgm:pt modelId="{E6C5FB00-E6BA-48D5-8E4E-04F32DC6F33D}" type="parTrans" cxnId="{932AFF98-E256-441E-9108-5C38016503CA}">
      <dgm:prSet/>
      <dgm:spPr/>
      <dgm:t>
        <a:bodyPr/>
        <a:lstStyle/>
        <a:p>
          <a:endParaRPr lang="en-GB"/>
        </a:p>
      </dgm:t>
    </dgm:pt>
    <dgm:pt modelId="{557B6E02-5C50-49B1-99F8-1F2BB61E3155}" type="sibTrans" cxnId="{932AFF98-E256-441E-9108-5C38016503CA}">
      <dgm:prSet/>
      <dgm:spPr/>
      <dgm:t>
        <a:bodyPr/>
        <a:lstStyle/>
        <a:p>
          <a:endParaRPr lang="en-GB"/>
        </a:p>
      </dgm:t>
    </dgm:pt>
    <dgm:pt modelId="{20CD48C2-E97A-4C26-A085-36AE52E1A4E9}">
      <dgm:prSet phldrT="[Text]"/>
      <dgm:spPr/>
      <dgm:t>
        <a:bodyPr/>
        <a:lstStyle/>
        <a:p>
          <a:r>
            <a:rPr lang="en-US" dirty="0"/>
            <a:t>, Recruitment Events &amp; Marketing Assistant</a:t>
          </a:r>
          <a:endParaRPr lang="en-GB" dirty="0"/>
        </a:p>
      </dgm:t>
    </dgm:pt>
    <dgm:pt modelId="{3593AD0E-3471-4053-ABFF-DB250F7903E3}" type="parTrans" cxnId="{A9458409-E844-4E3E-B595-512497F15058}">
      <dgm:prSet/>
      <dgm:spPr/>
      <dgm:t>
        <a:bodyPr/>
        <a:lstStyle/>
        <a:p>
          <a:endParaRPr lang="en-GB"/>
        </a:p>
      </dgm:t>
    </dgm:pt>
    <dgm:pt modelId="{56A2591A-BDE1-4853-80A9-EAD0D97A937C}" type="sibTrans" cxnId="{A9458409-E844-4E3E-B595-512497F15058}">
      <dgm:prSet/>
      <dgm:spPr/>
      <dgm:t>
        <a:bodyPr/>
        <a:lstStyle/>
        <a:p>
          <a:endParaRPr lang="en-GB"/>
        </a:p>
      </dgm:t>
    </dgm:pt>
    <dgm:pt modelId="{97F10D4D-A2EF-4A82-BCEE-8B52612A764D}">
      <dgm:prSet phldrT="[Text]"/>
      <dgm:spPr/>
      <dgm:t>
        <a:bodyPr/>
        <a:lstStyle/>
        <a:p>
          <a:r>
            <a:rPr lang="en-US" dirty="0"/>
            <a:t>Marketing Data Analyst</a:t>
          </a:r>
          <a:endParaRPr lang="en-GB" dirty="0"/>
        </a:p>
      </dgm:t>
    </dgm:pt>
    <dgm:pt modelId="{FFD0B79F-9267-4480-AA4D-CF8F52EDE8C7}" type="parTrans" cxnId="{F3D9718B-1828-4BFB-B345-A780A0FB459A}">
      <dgm:prSet/>
      <dgm:spPr/>
      <dgm:t>
        <a:bodyPr/>
        <a:lstStyle/>
        <a:p>
          <a:endParaRPr lang="en-GB"/>
        </a:p>
      </dgm:t>
    </dgm:pt>
    <dgm:pt modelId="{90A0B2FF-CDEF-4444-A3DC-A018E8CBAB99}" type="sibTrans" cxnId="{F3D9718B-1828-4BFB-B345-A780A0FB459A}">
      <dgm:prSet/>
      <dgm:spPr/>
      <dgm:t>
        <a:bodyPr/>
        <a:lstStyle/>
        <a:p>
          <a:endParaRPr lang="en-GB"/>
        </a:p>
      </dgm:t>
    </dgm:pt>
    <dgm:pt modelId="{B7233EE1-7153-4EEF-94F8-4A33643F747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Content Officer</a:t>
          </a:r>
          <a:endParaRPr lang="en-GB" dirty="0">
            <a:solidFill>
              <a:schemeClr val="bg1"/>
            </a:solidFill>
          </a:endParaRPr>
        </a:p>
      </dgm:t>
    </dgm:pt>
    <dgm:pt modelId="{E40D683A-244F-42CF-B606-4B12245ED3F6}" type="parTrans" cxnId="{FB73972F-2A82-4D28-B4D1-B223B0AC5C97}">
      <dgm:prSet/>
      <dgm:spPr/>
      <dgm:t>
        <a:bodyPr/>
        <a:lstStyle/>
        <a:p>
          <a:endParaRPr lang="en-GB"/>
        </a:p>
      </dgm:t>
    </dgm:pt>
    <dgm:pt modelId="{C451D1E6-42FE-440C-B630-56F08C8C22F2}" type="sibTrans" cxnId="{FB73972F-2A82-4D28-B4D1-B223B0AC5C97}">
      <dgm:prSet/>
      <dgm:spPr/>
      <dgm:t>
        <a:bodyPr/>
        <a:lstStyle/>
        <a:p>
          <a:endParaRPr lang="en-GB"/>
        </a:p>
      </dgm:t>
    </dgm:pt>
    <dgm:pt modelId="{15206DF3-C027-4CED-B0DB-79B015FE8E2C}" type="pres">
      <dgm:prSet presAssocID="{B47FB9A4-58A7-4E51-B5AF-DDFFFBD294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8DC0A0-491F-470D-BF55-6E5462C0B9DD}" type="pres">
      <dgm:prSet presAssocID="{B1413358-5B65-4036-ACA5-CB99DFA68D43}" presName="hierRoot1" presStyleCnt="0">
        <dgm:presLayoutVars>
          <dgm:hierBranch val="init"/>
        </dgm:presLayoutVars>
      </dgm:prSet>
      <dgm:spPr/>
    </dgm:pt>
    <dgm:pt modelId="{01E0954C-1207-43DD-99EA-1B00528A4369}" type="pres">
      <dgm:prSet presAssocID="{B1413358-5B65-4036-ACA5-CB99DFA68D43}" presName="rootComposite1" presStyleCnt="0"/>
      <dgm:spPr/>
    </dgm:pt>
    <dgm:pt modelId="{F6D2189C-A06C-42E8-A724-430E07922ACB}" type="pres">
      <dgm:prSet presAssocID="{B1413358-5B65-4036-ACA5-CB99DFA68D43}" presName="rootText1" presStyleLbl="node0" presStyleIdx="0" presStyleCnt="1">
        <dgm:presLayoutVars>
          <dgm:chPref val="3"/>
        </dgm:presLayoutVars>
      </dgm:prSet>
      <dgm:spPr/>
    </dgm:pt>
    <dgm:pt modelId="{759D3738-4AA6-4A11-B65A-72B3B3FD01FB}" type="pres">
      <dgm:prSet presAssocID="{B1413358-5B65-4036-ACA5-CB99DFA68D43}" presName="rootConnector1" presStyleLbl="node1" presStyleIdx="0" presStyleCnt="0"/>
      <dgm:spPr/>
    </dgm:pt>
    <dgm:pt modelId="{83488796-690B-4A29-B17B-6EEB8F4BC0B8}" type="pres">
      <dgm:prSet presAssocID="{B1413358-5B65-4036-ACA5-CB99DFA68D43}" presName="hierChild2" presStyleCnt="0"/>
      <dgm:spPr/>
    </dgm:pt>
    <dgm:pt modelId="{30A2110B-E6B0-4E16-8840-30AFF0C891E9}" type="pres">
      <dgm:prSet presAssocID="{7651DDEC-C4E0-49E3-AEA2-3AEFE69FEAEB}" presName="Name37" presStyleLbl="parChTrans1D2" presStyleIdx="0" presStyleCnt="5"/>
      <dgm:spPr/>
    </dgm:pt>
    <dgm:pt modelId="{E46E64FC-C27A-4765-904D-01D5CF867DDE}" type="pres">
      <dgm:prSet presAssocID="{DB718C58-1F02-457D-B24E-FEBBB632726A}" presName="hierRoot2" presStyleCnt="0">
        <dgm:presLayoutVars>
          <dgm:hierBranch val="init"/>
        </dgm:presLayoutVars>
      </dgm:prSet>
      <dgm:spPr/>
    </dgm:pt>
    <dgm:pt modelId="{C47A4072-7703-456A-838A-EEE22D9A152B}" type="pres">
      <dgm:prSet presAssocID="{DB718C58-1F02-457D-B24E-FEBBB632726A}" presName="rootComposite" presStyleCnt="0"/>
      <dgm:spPr/>
    </dgm:pt>
    <dgm:pt modelId="{966D2C54-95E1-4F1D-A97C-037A4AB41444}" type="pres">
      <dgm:prSet presAssocID="{DB718C58-1F02-457D-B24E-FEBBB632726A}" presName="rootText" presStyleLbl="node2" presStyleIdx="0" presStyleCnt="5">
        <dgm:presLayoutVars>
          <dgm:chPref val="3"/>
        </dgm:presLayoutVars>
      </dgm:prSet>
      <dgm:spPr/>
    </dgm:pt>
    <dgm:pt modelId="{D8D0AB77-EE36-4361-A687-DAD9DA039797}" type="pres">
      <dgm:prSet presAssocID="{DB718C58-1F02-457D-B24E-FEBBB632726A}" presName="rootConnector" presStyleLbl="node2" presStyleIdx="0" presStyleCnt="5"/>
      <dgm:spPr/>
    </dgm:pt>
    <dgm:pt modelId="{0D852F71-F5B0-4325-965E-8928C4153874}" type="pres">
      <dgm:prSet presAssocID="{DB718C58-1F02-457D-B24E-FEBBB632726A}" presName="hierChild4" presStyleCnt="0"/>
      <dgm:spPr/>
    </dgm:pt>
    <dgm:pt modelId="{7E477940-90E6-4F50-AF74-1A551BFEC0DF}" type="pres">
      <dgm:prSet presAssocID="{DB718C58-1F02-457D-B24E-FEBBB632726A}" presName="hierChild5" presStyleCnt="0"/>
      <dgm:spPr/>
    </dgm:pt>
    <dgm:pt modelId="{4885C023-7ABA-4B95-B9B1-00CF952E9E52}" type="pres">
      <dgm:prSet presAssocID="{C2747732-90B2-474B-9F28-425162121D22}" presName="Name37" presStyleLbl="parChTrans1D2" presStyleIdx="1" presStyleCnt="5"/>
      <dgm:spPr/>
    </dgm:pt>
    <dgm:pt modelId="{31066FF8-3DEE-405A-AD91-1D7903703E12}" type="pres">
      <dgm:prSet presAssocID="{D65D9377-247F-4213-9941-4D7C842BD2DE}" presName="hierRoot2" presStyleCnt="0">
        <dgm:presLayoutVars>
          <dgm:hierBranch val="init"/>
        </dgm:presLayoutVars>
      </dgm:prSet>
      <dgm:spPr/>
    </dgm:pt>
    <dgm:pt modelId="{C256B447-52B6-44E3-8764-80F7D38B6C82}" type="pres">
      <dgm:prSet presAssocID="{D65D9377-247F-4213-9941-4D7C842BD2DE}" presName="rootComposite" presStyleCnt="0"/>
      <dgm:spPr/>
    </dgm:pt>
    <dgm:pt modelId="{934CD609-09A3-477D-B29D-E1EC71C7020E}" type="pres">
      <dgm:prSet presAssocID="{D65D9377-247F-4213-9941-4D7C842BD2DE}" presName="rootText" presStyleLbl="node2" presStyleIdx="1" presStyleCnt="5">
        <dgm:presLayoutVars>
          <dgm:chPref val="3"/>
        </dgm:presLayoutVars>
      </dgm:prSet>
      <dgm:spPr/>
    </dgm:pt>
    <dgm:pt modelId="{4202D75D-4F5E-4754-A407-0F1F319E4471}" type="pres">
      <dgm:prSet presAssocID="{D65D9377-247F-4213-9941-4D7C842BD2DE}" presName="rootConnector" presStyleLbl="node2" presStyleIdx="1" presStyleCnt="5"/>
      <dgm:spPr/>
    </dgm:pt>
    <dgm:pt modelId="{2A83F269-158C-43E2-94A5-555A78CA3151}" type="pres">
      <dgm:prSet presAssocID="{D65D9377-247F-4213-9941-4D7C842BD2DE}" presName="hierChild4" presStyleCnt="0"/>
      <dgm:spPr/>
    </dgm:pt>
    <dgm:pt modelId="{A0725227-563A-45EF-BA8B-9769B5E4F4F5}" type="pres">
      <dgm:prSet presAssocID="{C1441547-777F-4244-B3F1-A87125F3D8E3}" presName="Name37" presStyleLbl="parChTrans1D3" presStyleIdx="0" presStyleCnt="16"/>
      <dgm:spPr/>
    </dgm:pt>
    <dgm:pt modelId="{3A19E4B6-C25E-4954-B49A-28BF1D872374}" type="pres">
      <dgm:prSet presAssocID="{2352ED05-ADF8-4E2E-AF26-B11455CF1E9A}" presName="hierRoot2" presStyleCnt="0">
        <dgm:presLayoutVars>
          <dgm:hierBranch val="init"/>
        </dgm:presLayoutVars>
      </dgm:prSet>
      <dgm:spPr/>
    </dgm:pt>
    <dgm:pt modelId="{E67C02E4-DEEB-413F-B130-528DEB13A868}" type="pres">
      <dgm:prSet presAssocID="{2352ED05-ADF8-4E2E-AF26-B11455CF1E9A}" presName="rootComposite" presStyleCnt="0"/>
      <dgm:spPr/>
    </dgm:pt>
    <dgm:pt modelId="{17A82801-4132-4B3D-8670-2E2BE0A22F8E}" type="pres">
      <dgm:prSet presAssocID="{2352ED05-ADF8-4E2E-AF26-B11455CF1E9A}" presName="rootText" presStyleLbl="node3" presStyleIdx="0" presStyleCnt="16">
        <dgm:presLayoutVars>
          <dgm:chPref val="3"/>
        </dgm:presLayoutVars>
      </dgm:prSet>
      <dgm:spPr/>
    </dgm:pt>
    <dgm:pt modelId="{5FD01AB4-E2E5-4E1D-B461-29199D3C83B5}" type="pres">
      <dgm:prSet presAssocID="{2352ED05-ADF8-4E2E-AF26-B11455CF1E9A}" presName="rootConnector" presStyleLbl="node3" presStyleIdx="0" presStyleCnt="16"/>
      <dgm:spPr/>
    </dgm:pt>
    <dgm:pt modelId="{659BD94E-2832-4549-90BF-5253779E5BD4}" type="pres">
      <dgm:prSet presAssocID="{2352ED05-ADF8-4E2E-AF26-B11455CF1E9A}" presName="hierChild4" presStyleCnt="0"/>
      <dgm:spPr/>
    </dgm:pt>
    <dgm:pt modelId="{5D6B1204-19BD-4262-9D4D-D108395C5BE6}" type="pres">
      <dgm:prSet presAssocID="{27BDD292-CF7C-4952-B38D-325DC746015C}" presName="Name37" presStyleLbl="parChTrans1D4" presStyleIdx="0" presStyleCnt="16"/>
      <dgm:spPr/>
    </dgm:pt>
    <dgm:pt modelId="{4A4FEB45-5E79-4D8B-BE2D-22C0C1B414E4}" type="pres">
      <dgm:prSet presAssocID="{468EFCBF-898E-4A16-8A10-3081B10A23D8}" presName="hierRoot2" presStyleCnt="0">
        <dgm:presLayoutVars>
          <dgm:hierBranch val="init"/>
        </dgm:presLayoutVars>
      </dgm:prSet>
      <dgm:spPr/>
    </dgm:pt>
    <dgm:pt modelId="{874D2027-E40B-4A8C-AADD-6607714F894D}" type="pres">
      <dgm:prSet presAssocID="{468EFCBF-898E-4A16-8A10-3081B10A23D8}" presName="rootComposite" presStyleCnt="0"/>
      <dgm:spPr/>
    </dgm:pt>
    <dgm:pt modelId="{3E8C9CBD-0628-4988-AD83-B6850BB06B5A}" type="pres">
      <dgm:prSet presAssocID="{468EFCBF-898E-4A16-8A10-3081B10A23D8}" presName="rootText" presStyleLbl="node4" presStyleIdx="0" presStyleCnt="16">
        <dgm:presLayoutVars>
          <dgm:chPref val="3"/>
        </dgm:presLayoutVars>
      </dgm:prSet>
      <dgm:spPr/>
    </dgm:pt>
    <dgm:pt modelId="{DCF221D2-D1E9-4CF4-AAEA-4612B4FCCF95}" type="pres">
      <dgm:prSet presAssocID="{468EFCBF-898E-4A16-8A10-3081B10A23D8}" presName="rootConnector" presStyleLbl="node4" presStyleIdx="0" presStyleCnt="16"/>
      <dgm:spPr/>
    </dgm:pt>
    <dgm:pt modelId="{E82908E9-018E-4D8D-AFDE-5E04AE8172C2}" type="pres">
      <dgm:prSet presAssocID="{468EFCBF-898E-4A16-8A10-3081B10A23D8}" presName="hierChild4" presStyleCnt="0"/>
      <dgm:spPr/>
    </dgm:pt>
    <dgm:pt modelId="{A551A240-2708-423F-A73D-F84FDC36180E}" type="pres">
      <dgm:prSet presAssocID="{468EFCBF-898E-4A16-8A10-3081B10A23D8}" presName="hierChild5" presStyleCnt="0"/>
      <dgm:spPr/>
    </dgm:pt>
    <dgm:pt modelId="{1EBD4F40-93A2-4711-B236-6548C2D33CBA}" type="pres">
      <dgm:prSet presAssocID="{2352ED05-ADF8-4E2E-AF26-B11455CF1E9A}" presName="hierChild5" presStyleCnt="0"/>
      <dgm:spPr/>
    </dgm:pt>
    <dgm:pt modelId="{6B77EE55-C93D-434D-8B64-5EDBD0B14A58}" type="pres">
      <dgm:prSet presAssocID="{AD948F7F-D700-4E0C-8D28-096B9673052E}" presName="Name37" presStyleLbl="parChTrans1D3" presStyleIdx="1" presStyleCnt="16"/>
      <dgm:spPr/>
    </dgm:pt>
    <dgm:pt modelId="{ACE74DDE-D266-4E34-84E3-70026895F91A}" type="pres">
      <dgm:prSet presAssocID="{5E28B83E-6534-43C2-BD06-C732F59A7468}" presName="hierRoot2" presStyleCnt="0">
        <dgm:presLayoutVars>
          <dgm:hierBranch val="init"/>
        </dgm:presLayoutVars>
      </dgm:prSet>
      <dgm:spPr/>
    </dgm:pt>
    <dgm:pt modelId="{09F9FC12-F142-4E1A-A381-896B4EBB3928}" type="pres">
      <dgm:prSet presAssocID="{5E28B83E-6534-43C2-BD06-C732F59A7468}" presName="rootComposite" presStyleCnt="0"/>
      <dgm:spPr/>
    </dgm:pt>
    <dgm:pt modelId="{369EE857-7BFF-401B-9428-8B6ED2794D50}" type="pres">
      <dgm:prSet presAssocID="{5E28B83E-6534-43C2-BD06-C732F59A7468}" presName="rootText" presStyleLbl="node3" presStyleIdx="1" presStyleCnt="16">
        <dgm:presLayoutVars>
          <dgm:chPref val="3"/>
        </dgm:presLayoutVars>
      </dgm:prSet>
      <dgm:spPr/>
    </dgm:pt>
    <dgm:pt modelId="{A61BDAA5-F047-4DD2-8C41-E1362F63C881}" type="pres">
      <dgm:prSet presAssocID="{5E28B83E-6534-43C2-BD06-C732F59A7468}" presName="rootConnector" presStyleLbl="node3" presStyleIdx="1" presStyleCnt="16"/>
      <dgm:spPr/>
    </dgm:pt>
    <dgm:pt modelId="{22151851-AA3E-45E6-8507-B01EB66D6F56}" type="pres">
      <dgm:prSet presAssocID="{5E28B83E-6534-43C2-BD06-C732F59A7468}" presName="hierChild4" presStyleCnt="0"/>
      <dgm:spPr/>
    </dgm:pt>
    <dgm:pt modelId="{6092968C-6779-4220-9031-CE9739FFF521}" type="pres">
      <dgm:prSet presAssocID="{CB459E52-8C40-4C02-AE56-C2C0498FE032}" presName="Name37" presStyleLbl="parChTrans1D4" presStyleIdx="1" presStyleCnt="16"/>
      <dgm:spPr/>
    </dgm:pt>
    <dgm:pt modelId="{A935A967-DD09-4368-A76C-039FFE14626F}" type="pres">
      <dgm:prSet presAssocID="{16E78499-E8B0-4BC5-9B81-152D00EE27D1}" presName="hierRoot2" presStyleCnt="0">
        <dgm:presLayoutVars>
          <dgm:hierBranch val="init"/>
        </dgm:presLayoutVars>
      </dgm:prSet>
      <dgm:spPr/>
    </dgm:pt>
    <dgm:pt modelId="{C48B2559-6140-41C1-8836-47CB7C84EAFC}" type="pres">
      <dgm:prSet presAssocID="{16E78499-E8B0-4BC5-9B81-152D00EE27D1}" presName="rootComposite" presStyleCnt="0"/>
      <dgm:spPr/>
    </dgm:pt>
    <dgm:pt modelId="{AB66AAB2-332A-4A09-B727-B4F288C40C2C}" type="pres">
      <dgm:prSet presAssocID="{16E78499-E8B0-4BC5-9B81-152D00EE27D1}" presName="rootText" presStyleLbl="node4" presStyleIdx="1" presStyleCnt="16">
        <dgm:presLayoutVars>
          <dgm:chPref val="3"/>
        </dgm:presLayoutVars>
      </dgm:prSet>
      <dgm:spPr/>
    </dgm:pt>
    <dgm:pt modelId="{CD2B65F9-557B-4A18-B0A8-289449FFBFDD}" type="pres">
      <dgm:prSet presAssocID="{16E78499-E8B0-4BC5-9B81-152D00EE27D1}" presName="rootConnector" presStyleLbl="node4" presStyleIdx="1" presStyleCnt="16"/>
      <dgm:spPr/>
    </dgm:pt>
    <dgm:pt modelId="{522ECE7B-032E-4438-A797-AFE55557C4C4}" type="pres">
      <dgm:prSet presAssocID="{16E78499-E8B0-4BC5-9B81-152D00EE27D1}" presName="hierChild4" presStyleCnt="0"/>
      <dgm:spPr/>
    </dgm:pt>
    <dgm:pt modelId="{CD14C3D4-6C24-4FA2-AA96-1C5890332DA4}" type="pres">
      <dgm:prSet presAssocID="{16E78499-E8B0-4BC5-9B81-152D00EE27D1}" presName="hierChild5" presStyleCnt="0"/>
      <dgm:spPr/>
    </dgm:pt>
    <dgm:pt modelId="{00CFBF3D-4386-43E4-A4B5-E53551CCD969}" type="pres">
      <dgm:prSet presAssocID="{C7FE2F1A-6C9E-414C-A435-CCAA3E77B916}" presName="Name37" presStyleLbl="parChTrans1D4" presStyleIdx="2" presStyleCnt="16"/>
      <dgm:spPr/>
    </dgm:pt>
    <dgm:pt modelId="{5CE3568F-3A23-4936-8315-5E8EC347AD24}" type="pres">
      <dgm:prSet presAssocID="{84CE6D62-7F5C-4D9D-8D5C-3722B6B74373}" presName="hierRoot2" presStyleCnt="0">
        <dgm:presLayoutVars>
          <dgm:hierBranch val="init"/>
        </dgm:presLayoutVars>
      </dgm:prSet>
      <dgm:spPr/>
    </dgm:pt>
    <dgm:pt modelId="{E6CAF7FE-D2E6-4C9D-BFB1-B3184571FD9D}" type="pres">
      <dgm:prSet presAssocID="{84CE6D62-7F5C-4D9D-8D5C-3722B6B74373}" presName="rootComposite" presStyleCnt="0"/>
      <dgm:spPr/>
    </dgm:pt>
    <dgm:pt modelId="{7EE1F31B-39F9-4B29-8777-11D6C34E1077}" type="pres">
      <dgm:prSet presAssocID="{84CE6D62-7F5C-4D9D-8D5C-3722B6B74373}" presName="rootText" presStyleLbl="node4" presStyleIdx="2" presStyleCnt="16">
        <dgm:presLayoutVars>
          <dgm:chPref val="3"/>
        </dgm:presLayoutVars>
      </dgm:prSet>
      <dgm:spPr/>
    </dgm:pt>
    <dgm:pt modelId="{22C2A1D9-6152-4BF5-8BAE-B003D4312830}" type="pres">
      <dgm:prSet presAssocID="{84CE6D62-7F5C-4D9D-8D5C-3722B6B74373}" presName="rootConnector" presStyleLbl="node4" presStyleIdx="2" presStyleCnt="16"/>
      <dgm:spPr/>
    </dgm:pt>
    <dgm:pt modelId="{0D8F2B2B-F733-468E-8D33-C6EA6ABA7730}" type="pres">
      <dgm:prSet presAssocID="{84CE6D62-7F5C-4D9D-8D5C-3722B6B74373}" presName="hierChild4" presStyleCnt="0"/>
      <dgm:spPr/>
    </dgm:pt>
    <dgm:pt modelId="{EA2F80BC-44CF-4B80-8409-73B54D5EA67E}" type="pres">
      <dgm:prSet presAssocID="{84CE6D62-7F5C-4D9D-8D5C-3722B6B74373}" presName="hierChild5" presStyleCnt="0"/>
      <dgm:spPr/>
    </dgm:pt>
    <dgm:pt modelId="{26466C38-7417-45C6-B086-6FADC3FA0324}" type="pres">
      <dgm:prSet presAssocID="{5E28B83E-6534-43C2-BD06-C732F59A7468}" presName="hierChild5" presStyleCnt="0"/>
      <dgm:spPr/>
    </dgm:pt>
    <dgm:pt modelId="{2A4476E8-74E6-4170-82B2-5452E4077D75}" type="pres">
      <dgm:prSet presAssocID="{730D7A47-4160-4803-A917-65A0EDBA0D99}" presName="Name37" presStyleLbl="parChTrans1D3" presStyleIdx="2" presStyleCnt="16"/>
      <dgm:spPr/>
    </dgm:pt>
    <dgm:pt modelId="{F4F079B2-494B-4FEB-95F9-ADB26BDDC2C7}" type="pres">
      <dgm:prSet presAssocID="{216186FC-3B88-444D-8554-755BF923FD3A}" presName="hierRoot2" presStyleCnt="0">
        <dgm:presLayoutVars>
          <dgm:hierBranch val="init"/>
        </dgm:presLayoutVars>
      </dgm:prSet>
      <dgm:spPr/>
    </dgm:pt>
    <dgm:pt modelId="{6A0E3842-4A36-4D5E-B1BF-708D19292CBC}" type="pres">
      <dgm:prSet presAssocID="{216186FC-3B88-444D-8554-755BF923FD3A}" presName="rootComposite" presStyleCnt="0"/>
      <dgm:spPr/>
    </dgm:pt>
    <dgm:pt modelId="{97C9C700-6EA3-491E-9B57-D64547E5827B}" type="pres">
      <dgm:prSet presAssocID="{216186FC-3B88-444D-8554-755BF923FD3A}" presName="rootText" presStyleLbl="node3" presStyleIdx="2" presStyleCnt="16">
        <dgm:presLayoutVars>
          <dgm:chPref val="3"/>
        </dgm:presLayoutVars>
      </dgm:prSet>
      <dgm:spPr/>
    </dgm:pt>
    <dgm:pt modelId="{9AEF5210-FD37-4616-A499-1FCFD3CA5BF7}" type="pres">
      <dgm:prSet presAssocID="{216186FC-3B88-444D-8554-755BF923FD3A}" presName="rootConnector" presStyleLbl="node3" presStyleIdx="2" presStyleCnt="16"/>
      <dgm:spPr/>
    </dgm:pt>
    <dgm:pt modelId="{9A05EE35-DCD1-4816-B58A-50D167F6DC70}" type="pres">
      <dgm:prSet presAssocID="{216186FC-3B88-444D-8554-755BF923FD3A}" presName="hierChild4" presStyleCnt="0"/>
      <dgm:spPr/>
    </dgm:pt>
    <dgm:pt modelId="{1526B2AA-9D68-4F5F-8D99-454454517BAD}" type="pres">
      <dgm:prSet presAssocID="{216186FC-3B88-444D-8554-755BF923FD3A}" presName="hierChild5" presStyleCnt="0"/>
      <dgm:spPr/>
    </dgm:pt>
    <dgm:pt modelId="{6DEC1FC7-6DEC-442E-9CA0-7B3034EAB2F7}" type="pres">
      <dgm:prSet presAssocID="{E1C8C9F2-EE3F-4B19-95DA-B2A4355BFF74}" presName="Name37" presStyleLbl="parChTrans1D3" presStyleIdx="3" presStyleCnt="16"/>
      <dgm:spPr/>
    </dgm:pt>
    <dgm:pt modelId="{60209977-C732-44E3-81EF-B63F89A99955}" type="pres">
      <dgm:prSet presAssocID="{CA71C996-7B58-43B6-82D8-D0C0774E0FE6}" presName="hierRoot2" presStyleCnt="0">
        <dgm:presLayoutVars>
          <dgm:hierBranch val="init"/>
        </dgm:presLayoutVars>
      </dgm:prSet>
      <dgm:spPr/>
    </dgm:pt>
    <dgm:pt modelId="{43895F5C-74D9-40FA-ADFD-FB4714F6DEEF}" type="pres">
      <dgm:prSet presAssocID="{CA71C996-7B58-43B6-82D8-D0C0774E0FE6}" presName="rootComposite" presStyleCnt="0"/>
      <dgm:spPr/>
    </dgm:pt>
    <dgm:pt modelId="{36C6B513-D0B9-49FF-B6E7-7B4690E01F25}" type="pres">
      <dgm:prSet presAssocID="{CA71C996-7B58-43B6-82D8-D0C0774E0FE6}" presName="rootText" presStyleLbl="node3" presStyleIdx="3" presStyleCnt="16">
        <dgm:presLayoutVars>
          <dgm:chPref val="3"/>
        </dgm:presLayoutVars>
      </dgm:prSet>
      <dgm:spPr/>
    </dgm:pt>
    <dgm:pt modelId="{1047FCD5-BE69-4FF5-9A8E-BFCF963F9F75}" type="pres">
      <dgm:prSet presAssocID="{CA71C996-7B58-43B6-82D8-D0C0774E0FE6}" presName="rootConnector" presStyleLbl="node3" presStyleIdx="3" presStyleCnt="16"/>
      <dgm:spPr/>
    </dgm:pt>
    <dgm:pt modelId="{E7B32E88-003F-4A40-914E-21222C1518A4}" type="pres">
      <dgm:prSet presAssocID="{CA71C996-7B58-43B6-82D8-D0C0774E0FE6}" presName="hierChild4" presStyleCnt="0"/>
      <dgm:spPr/>
    </dgm:pt>
    <dgm:pt modelId="{612D5938-A06C-45EE-AAEE-D0B1A33255C6}" type="pres">
      <dgm:prSet presAssocID="{CA71C996-7B58-43B6-82D8-D0C0774E0FE6}" presName="hierChild5" presStyleCnt="0"/>
      <dgm:spPr/>
    </dgm:pt>
    <dgm:pt modelId="{A28D36E8-B6C4-4755-97A5-85254519488D}" type="pres">
      <dgm:prSet presAssocID="{04539C5C-DF5E-4635-8BF5-6868252DFF19}" presName="Name37" presStyleLbl="parChTrans1D3" presStyleIdx="4" presStyleCnt="16"/>
      <dgm:spPr/>
    </dgm:pt>
    <dgm:pt modelId="{1B0B14E5-EEAA-42FC-BE2E-BFFD1E4B968C}" type="pres">
      <dgm:prSet presAssocID="{40E97FF3-FE0F-46E0-BD39-259A7BD8F147}" presName="hierRoot2" presStyleCnt="0">
        <dgm:presLayoutVars>
          <dgm:hierBranch val="init"/>
        </dgm:presLayoutVars>
      </dgm:prSet>
      <dgm:spPr/>
    </dgm:pt>
    <dgm:pt modelId="{049E9B64-B2E5-4563-B931-428E2D2E916D}" type="pres">
      <dgm:prSet presAssocID="{40E97FF3-FE0F-46E0-BD39-259A7BD8F147}" presName="rootComposite" presStyleCnt="0"/>
      <dgm:spPr/>
    </dgm:pt>
    <dgm:pt modelId="{AAE00098-DA1D-498E-8D16-3204E6FA8ACB}" type="pres">
      <dgm:prSet presAssocID="{40E97FF3-FE0F-46E0-BD39-259A7BD8F147}" presName="rootText" presStyleLbl="node3" presStyleIdx="4" presStyleCnt="16">
        <dgm:presLayoutVars>
          <dgm:chPref val="3"/>
        </dgm:presLayoutVars>
      </dgm:prSet>
      <dgm:spPr/>
    </dgm:pt>
    <dgm:pt modelId="{45AE1C4A-F128-44DA-8B75-6B7A0C053E3C}" type="pres">
      <dgm:prSet presAssocID="{40E97FF3-FE0F-46E0-BD39-259A7BD8F147}" presName="rootConnector" presStyleLbl="node3" presStyleIdx="4" presStyleCnt="16"/>
      <dgm:spPr/>
    </dgm:pt>
    <dgm:pt modelId="{41791FD4-0C78-443D-B67C-A3AAB3009568}" type="pres">
      <dgm:prSet presAssocID="{40E97FF3-FE0F-46E0-BD39-259A7BD8F147}" presName="hierChild4" presStyleCnt="0"/>
      <dgm:spPr/>
    </dgm:pt>
    <dgm:pt modelId="{FC117D4F-29AF-49A2-A9FF-C7A2074C72D3}" type="pres">
      <dgm:prSet presAssocID="{56E5F3D8-6537-4602-9C8B-A7CC6AA9C040}" presName="Name37" presStyleLbl="parChTrans1D4" presStyleIdx="3" presStyleCnt="16"/>
      <dgm:spPr/>
    </dgm:pt>
    <dgm:pt modelId="{4E9C7F7B-74EF-42DE-A07B-C5CDCFA87279}" type="pres">
      <dgm:prSet presAssocID="{EEEB721F-BAD0-4228-8EFA-3FA8E76CF3FE}" presName="hierRoot2" presStyleCnt="0">
        <dgm:presLayoutVars>
          <dgm:hierBranch val="init"/>
        </dgm:presLayoutVars>
      </dgm:prSet>
      <dgm:spPr/>
    </dgm:pt>
    <dgm:pt modelId="{EF084706-F3A8-4FB5-90C5-BA459D23D9E4}" type="pres">
      <dgm:prSet presAssocID="{EEEB721F-BAD0-4228-8EFA-3FA8E76CF3FE}" presName="rootComposite" presStyleCnt="0"/>
      <dgm:spPr/>
    </dgm:pt>
    <dgm:pt modelId="{FDFB7B62-5419-41E7-9038-46CFED49409E}" type="pres">
      <dgm:prSet presAssocID="{EEEB721F-BAD0-4228-8EFA-3FA8E76CF3FE}" presName="rootText" presStyleLbl="node4" presStyleIdx="3" presStyleCnt="16">
        <dgm:presLayoutVars>
          <dgm:chPref val="3"/>
        </dgm:presLayoutVars>
      </dgm:prSet>
      <dgm:spPr/>
    </dgm:pt>
    <dgm:pt modelId="{6181A346-9E51-4DA8-8E8A-8C7EAF2729A8}" type="pres">
      <dgm:prSet presAssocID="{EEEB721F-BAD0-4228-8EFA-3FA8E76CF3FE}" presName="rootConnector" presStyleLbl="node4" presStyleIdx="3" presStyleCnt="16"/>
      <dgm:spPr/>
    </dgm:pt>
    <dgm:pt modelId="{D9C22826-518C-4FFE-8A79-F92DCEF4A4A2}" type="pres">
      <dgm:prSet presAssocID="{EEEB721F-BAD0-4228-8EFA-3FA8E76CF3FE}" presName="hierChild4" presStyleCnt="0"/>
      <dgm:spPr/>
    </dgm:pt>
    <dgm:pt modelId="{69C3A929-4CB8-4CC5-B253-AF15E12912FD}" type="pres">
      <dgm:prSet presAssocID="{EEEB721F-BAD0-4228-8EFA-3FA8E76CF3FE}" presName="hierChild5" presStyleCnt="0"/>
      <dgm:spPr/>
    </dgm:pt>
    <dgm:pt modelId="{FF9C7576-0866-45E1-9D89-100AA8266356}" type="pres">
      <dgm:prSet presAssocID="{40E97FF3-FE0F-46E0-BD39-259A7BD8F147}" presName="hierChild5" presStyleCnt="0"/>
      <dgm:spPr/>
    </dgm:pt>
    <dgm:pt modelId="{AF312A49-E9E1-4474-8657-FA86E79FC717}" type="pres">
      <dgm:prSet presAssocID="{F34ED77C-E29D-4D61-9E7F-14F65BF17AC4}" presName="Name37" presStyleLbl="parChTrans1D3" presStyleIdx="5" presStyleCnt="16"/>
      <dgm:spPr/>
    </dgm:pt>
    <dgm:pt modelId="{118E50CC-F64E-47F5-B633-4FFFF2736145}" type="pres">
      <dgm:prSet presAssocID="{AB60000C-CF5F-4374-AAE4-A89D14D2BB4E}" presName="hierRoot2" presStyleCnt="0">
        <dgm:presLayoutVars>
          <dgm:hierBranch val="init"/>
        </dgm:presLayoutVars>
      </dgm:prSet>
      <dgm:spPr/>
    </dgm:pt>
    <dgm:pt modelId="{08F04201-B9A7-4506-B91F-EFB04A5EDBA8}" type="pres">
      <dgm:prSet presAssocID="{AB60000C-CF5F-4374-AAE4-A89D14D2BB4E}" presName="rootComposite" presStyleCnt="0"/>
      <dgm:spPr/>
    </dgm:pt>
    <dgm:pt modelId="{E55BED08-6135-4588-886F-908B912F3B3F}" type="pres">
      <dgm:prSet presAssocID="{AB60000C-CF5F-4374-AAE4-A89D14D2BB4E}" presName="rootText" presStyleLbl="node3" presStyleIdx="5" presStyleCnt="16" custLinFactNeighborX="1431">
        <dgm:presLayoutVars>
          <dgm:chPref val="3"/>
        </dgm:presLayoutVars>
      </dgm:prSet>
      <dgm:spPr/>
    </dgm:pt>
    <dgm:pt modelId="{D1FD4EC6-210E-4174-9501-AF11D4270E3E}" type="pres">
      <dgm:prSet presAssocID="{AB60000C-CF5F-4374-AAE4-A89D14D2BB4E}" presName="rootConnector" presStyleLbl="node3" presStyleIdx="5" presStyleCnt="16"/>
      <dgm:spPr/>
    </dgm:pt>
    <dgm:pt modelId="{AAC97567-B0A3-4217-8984-2AE1940B35DA}" type="pres">
      <dgm:prSet presAssocID="{AB60000C-CF5F-4374-AAE4-A89D14D2BB4E}" presName="hierChild4" presStyleCnt="0"/>
      <dgm:spPr/>
    </dgm:pt>
    <dgm:pt modelId="{5F001A48-93AC-4E88-BB0F-8FC620DD6424}" type="pres">
      <dgm:prSet presAssocID="{E6C5FB00-E6BA-48D5-8E4E-04F32DC6F33D}" presName="Name37" presStyleLbl="parChTrans1D4" presStyleIdx="4" presStyleCnt="16"/>
      <dgm:spPr/>
    </dgm:pt>
    <dgm:pt modelId="{E30F7F43-86A9-4A7D-8B00-C0EB350D7AE0}" type="pres">
      <dgm:prSet presAssocID="{8263321B-6A1B-4349-B3F7-412A7092F936}" presName="hierRoot2" presStyleCnt="0">
        <dgm:presLayoutVars>
          <dgm:hierBranch val="init"/>
        </dgm:presLayoutVars>
      </dgm:prSet>
      <dgm:spPr/>
    </dgm:pt>
    <dgm:pt modelId="{B4771497-FAC5-4502-AC37-FB38A47A584D}" type="pres">
      <dgm:prSet presAssocID="{8263321B-6A1B-4349-B3F7-412A7092F936}" presName="rootComposite" presStyleCnt="0"/>
      <dgm:spPr/>
    </dgm:pt>
    <dgm:pt modelId="{22465562-B644-4ED1-9EBE-F6EA61BD0FA4}" type="pres">
      <dgm:prSet presAssocID="{8263321B-6A1B-4349-B3F7-412A7092F936}" presName="rootText" presStyleLbl="node4" presStyleIdx="4" presStyleCnt="16">
        <dgm:presLayoutVars>
          <dgm:chPref val="3"/>
        </dgm:presLayoutVars>
      </dgm:prSet>
      <dgm:spPr/>
    </dgm:pt>
    <dgm:pt modelId="{2BC06093-24B5-406E-B1EF-1F7D810AB69E}" type="pres">
      <dgm:prSet presAssocID="{8263321B-6A1B-4349-B3F7-412A7092F936}" presName="rootConnector" presStyleLbl="node4" presStyleIdx="4" presStyleCnt="16"/>
      <dgm:spPr/>
    </dgm:pt>
    <dgm:pt modelId="{C67E9B7F-5CA4-4607-9620-F85B3F76A8CB}" type="pres">
      <dgm:prSet presAssocID="{8263321B-6A1B-4349-B3F7-412A7092F936}" presName="hierChild4" presStyleCnt="0"/>
      <dgm:spPr/>
    </dgm:pt>
    <dgm:pt modelId="{439FEAF1-6EB7-48D4-97F0-6A35BC954C49}" type="pres">
      <dgm:prSet presAssocID="{8263321B-6A1B-4349-B3F7-412A7092F936}" presName="hierChild5" presStyleCnt="0"/>
      <dgm:spPr/>
    </dgm:pt>
    <dgm:pt modelId="{4C1140E8-487C-4F03-98B2-F5A7A9DE23D8}" type="pres">
      <dgm:prSet presAssocID="{3593AD0E-3471-4053-ABFF-DB250F7903E3}" presName="Name37" presStyleLbl="parChTrans1D4" presStyleIdx="5" presStyleCnt="16"/>
      <dgm:spPr/>
    </dgm:pt>
    <dgm:pt modelId="{F286FF12-E947-42E9-A7A2-A87B2FC6A433}" type="pres">
      <dgm:prSet presAssocID="{20CD48C2-E97A-4C26-A085-36AE52E1A4E9}" presName="hierRoot2" presStyleCnt="0">
        <dgm:presLayoutVars>
          <dgm:hierBranch val="init"/>
        </dgm:presLayoutVars>
      </dgm:prSet>
      <dgm:spPr/>
    </dgm:pt>
    <dgm:pt modelId="{B55B9BB2-AEC5-489E-A249-2A7B5B315A48}" type="pres">
      <dgm:prSet presAssocID="{20CD48C2-E97A-4C26-A085-36AE52E1A4E9}" presName="rootComposite" presStyleCnt="0"/>
      <dgm:spPr/>
    </dgm:pt>
    <dgm:pt modelId="{C2202622-E6D6-4BBB-9CC0-FBACD1552591}" type="pres">
      <dgm:prSet presAssocID="{20CD48C2-E97A-4C26-A085-36AE52E1A4E9}" presName="rootText" presStyleLbl="node4" presStyleIdx="5" presStyleCnt="16">
        <dgm:presLayoutVars>
          <dgm:chPref val="3"/>
        </dgm:presLayoutVars>
      </dgm:prSet>
      <dgm:spPr/>
    </dgm:pt>
    <dgm:pt modelId="{CDFDA356-C6BA-4D37-BE94-6B103BA554BC}" type="pres">
      <dgm:prSet presAssocID="{20CD48C2-E97A-4C26-A085-36AE52E1A4E9}" presName="rootConnector" presStyleLbl="node4" presStyleIdx="5" presStyleCnt="16"/>
      <dgm:spPr/>
    </dgm:pt>
    <dgm:pt modelId="{B98D086C-B5E6-4AEC-B241-7101E90C2FDB}" type="pres">
      <dgm:prSet presAssocID="{20CD48C2-E97A-4C26-A085-36AE52E1A4E9}" presName="hierChild4" presStyleCnt="0"/>
      <dgm:spPr/>
    </dgm:pt>
    <dgm:pt modelId="{06D0F2B5-F73A-429E-92A5-872B0135964E}" type="pres">
      <dgm:prSet presAssocID="{20CD48C2-E97A-4C26-A085-36AE52E1A4E9}" presName="hierChild5" presStyleCnt="0"/>
      <dgm:spPr/>
    </dgm:pt>
    <dgm:pt modelId="{4AD17272-9B69-4540-B5AA-701825A7BA3F}" type="pres">
      <dgm:prSet presAssocID="{AB60000C-CF5F-4374-AAE4-A89D14D2BB4E}" presName="hierChild5" presStyleCnt="0"/>
      <dgm:spPr/>
    </dgm:pt>
    <dgm:pt modelId="{B49AA8AC-23B3-48B7-A312-C317BC9D0404}" type="pres">
      <dgm:prSet presAssocID="{D65D9377-247F-4213-9941-4D7C842BD2DE}" presName="hierChild5" presStyleCnt="0"/>
      <dgm:spPr/>
    </dgm:pt>
    <dgm:pt modelId="{B6BC83A0-3092-4E8D-8FDE-9C98B5460D1F}" type="pres">
      <dgm:prSet presAssocID="{933E1252-C320-4BB5-B074-E905F16E5DBF}" presName="Name37" presStyleLbl="parChTrans1D2" presStyleIdx="2" presStyleCnt="5"/>
      <dgm:spPr/>
    </dgm:pt>
    <dgm:pt modelId="{B35531E1-9915-448F-8DA3-0DC413698424}" type="pres">
      <dgm:prSet presAssocID="{739E0577-AE42-44A7-934E-429478403DFD}" presName="hierRoot2" presStyleCnt="0">
        <dgm:presLayoutVars>
          <dgm:hierBranch val="init"/>
        </dgm:presLayoutVars>
      </dgm:prSet>
      <dgm:spPr/>
    </dgm:pt>
    <dgm:pt modelId="{3825FBC7-0D47-491B-BB64-45061C87745B}" type="pres">
      <dgm:prSet presAssocID="{739E0577-AE42-44A7-934E-429478403DFD}" presName="rootComposite" presStyleCnt="0"/>
      <dgm:spPr/>
    </dgm:pt>
    <dgm:pt modelId="{57BD4A5D-89B4-4013-B141-4D87911C9ACA}" type="pres">
      <dgm:prSet presAssocID="{739E0577-AE42-44A7-934E-429478403DFD}" presName="rootText" presStyleLbl="node2" presStyleIdx="2" presStyleCnt="5">
        <dgm:presLayoutVars>
          <dgm:chPref val="3"/>
        </dgm:presLayoutVars>
      </dgm:prSet>
      <dgm:spPr/>
    </dgm:pt>
    <dgm:pt modelId="{293ACC65-2DC5-42DF-AF68-E7864BB57B27}" type="pres">
      <dgm:prSet presAssocID="{739E0577-AE42-44A7-934E-429478403DFD}" presName="rootConnector" presStyleLbl="node2" presStyleIdx="2" presStyleCnt="5"/>
      <dgm:spPr/>
    </dgm:pt>
    <dgm:pt modelId="{B0F30D51-F63F-4255-8D0A-B506E7DC755D}" type="pres">
      <dgm:prSet presAssocID="{739E0577-AE42-44A7-934E-429478403DFD}" presName="hierChild4" presStyleCnt="0"/>
      <dgm:spPr/>
    </dgm:pt>
    <dgm:pt modelId="{E0F2B769-9609-40B9-9AEA-EE8EA1AC38A4}" type="pres">
      <dgm:prSet presAssocID="{755B066E-AC51-4F54-9820-79F4AE986865}" presName="Name37" presStyleLbl="parChTrans1D3" presStyleIdx="6" presStyleCnt="16"/>
      <dgm:spPr/>
    </dgm:pt>
    <dgm:pt modelId="{D64F8133-52C4-41FA-9369-CCEA36E02032}" type="pres">
      <dgm:prSet presAssocID="{9C9B6AC0-DCC4-4CB7-B773-270F51227D2F}" presName="hierRoot2" presStyleCnt="0">
        <dgm:presLayoutVars>
          <dgm:hierBranch val="init"/>
        </dgm:presLayoutVars>
      </dgm:prSet>
      <dgm:spPr/>
    </dgm:pt>
    <dgm:pt modelId="{F576F83B-BE54-43C0-9CD5-FE113D1B20F2}" type="pres">
      <dgm:prSet presAssocID="{9C9B6AC0-DCC4-4CB7-B773-270F51227D2F}" presName="rootComposite" presStyleCnt="0"/>
      <dgm:spPr/>
    </dgm:pt>
    <dgm:pt modelId="{5B18B54A-ACFB-4FEE-ACA1-997B046E8056}" type="pres">
      <dgm:prSet presAssocID="{9C9B6AC0-DCC4-4CB7-B773-270F51227D2F}" presName="rootText" presStyleLbl="node3" presStyleIdx="6" presStyleCnt="16">
        <dgm:presLayoutVars>
          <dgm:chPref val="3"/>
        </dgm:presLayoutVars>
      </dgm:prSet>
      <dgm:spPr/>
    </dgm:pt>
    <dgm:pt modelId="{6E4074B2-E28C-45E6-8ED5-543B4A8D04BF}" type="pres">
      <dgm:prSet presAssocID="{9C9B6AC0-DCC4-4CB7-B773-270F51227D2F}" presName="rootConnector" presStyleLbl="node3" presStyleIdx="6" presStyleCnt="16"/>
      <dgm:spPr/>
    </dgm:pt>
    <dgm:pt modelId="{99CED57B-D84F-4E0B-B86D-CBE3180D77E2}" type="pres">
      <dgm:prSet presAssocID="{9C9B6AC0-DCC4-4CB7-B773-270F51227D2F}" presName="hierChild4" presStyleCnt="0"/>
      <dgm:spPr/>
    </dgm:pt>
    <dgm:pt modelId="{D4D3FBD7-E9B4-48FF-89A4-6BE1C86D4466}" type="pres">
      <dgm:prSet presAssocID="{D91BE879-2A55-4B6C-8A1D-9DC28CBE9C65}" presName="Name37" presStyleLbl="parChTrans1D4" presStyleIdx="6" presStyleCnt="16"/>
      <dgm:spPr/>
    </dgm:pt>
    <dgm:pt modelId="{B87BC50D-3E9D-4475-92DD-073440AB3E03}" type="pres">
      <dgm:prSet presAssocID="{1E6F6A87-8EB5-476C-A111-F5E18F13B019}" presName="hierRoot2" presStyleCnt="0">
        <dgm:presLayoutVars>
          <dgm:hierBranch val="init"/>
        </dgm:presLayoutVars>
      </dgm:prSet>
      <dgm:spPr/>
    </dgm:pt>
    <dgm:pt modelId="{342BE417-E149-497F-9677-02B57AC60F24}" type="pres">
      <dgm:prSet presAssocID="{1E6F6A87-8EB5-476C-A111-F5E18F13B019}" presName="rootComposite" presStyleCnt="0"/>
      <dgm:spPr/>
    </dgm:pt>
    <dgm:pt modelId="{8C271E52-7B4E-480E-B21E-66C77F72FD49}" type="pres">
      <dgm:prSet presAssocID="{1E6F6A87-8EB5-476C-A111-F5E18F13B019}" presName="rootText" presStyleLbl="node4" presStyleIdx="6" presStyleCnt="16">
        <dgm:presLayoutVars>
          <dgm:chPref val="3"/>
        </dgm:presLayoutVars>
      </dgm:prSet>
      <dgm:spPr/>
    </dgm:pt>
    <dgm:pt modelId="{72C485F2-4766-4ED2-8CF7-B83FCE22D1B5}" type="pres">
      <dgm:prSet presAssocID="{1E6F6A87-8EB5-476C-A111-F5E18F13B019}" presName="rootConnector" presStyleLbl="node4" presStyleIdx="6" presStyleCnt="16"/>
      <dgm:spPr/>
    </dgm:pt>
    <dgm:pt modelId="{C9F0CDE2-AEC4-4B7B-B178-8AF5ECF84F2E}" type="pres">
      <dgm:prSet presAssocID="{1E6F6A87-8EB5-476C-A111-F5E18F13B019}" presName="hierChild4" presStyleCnt="0"/>
      <dgm:spPr/>
    </dgm:pt>
    <dgm:pt modelId="{E2AC976F-43F2-46EB-9B0A-36E4AC61C869}" type="pres">
      <dgm:prSet presAssocID="{1E6F6A87-8EB5-476C-A111-F5E18F13B019}" presName="hierChild5" presStyleCnt="0"/>
      <dgm:spPr/>
    </dgm:pt>
    <dgm:pt modelId="{8C1C03BB-C40F-4D7F-86D1-509C69260305}" type="pres">
      <dgm:prSet presAssocID="{97544C8E-3129-452B-8A87-8C769DE8AD2B}" presName="Name37" presStyleLbl="parChTrans1D4" presStyleIdx="7" presStyleCnt="16"/>
      <dgm:spPr/>
    </dgm:pt>
    <dgm:pt modelId="{19DBBACA-3091-4713-A90E-B98F527EE57F}" type="pres">
      <dgm:prSet presAssocID="{499550E5-C4BF-4531-A3FE-29ED1465DD96}" presName="hierRoot2" presStyleCnt="0">
        <dgm:presLayoutVars>
          <dgm:hierBranch val="init"/>
        </dgm:presLayoutVars>
      </dgm:prSet>
      <dgm:spPr/>
    </dgm:pt>
    <dgm:pt modelId="{95A7DBE3-4332-45E8-8A18-466BDAA2F8ED}" type="pres">
      <dgm:prSet presAssocID="{499550E5-C4BF-4531-A3FE-29ED1465DD96}" presName="rootComposite" presStyleCnt="0"/>
      <dgm:spPr/>
    </dgm:pt>
    <dgm:pt modelId="{FDD1CD14-44F0-4B95-9687-3D2699FF223B}" type="pres">
      <dgm:prSet presAssocID="{499550E5-C4BF-4531-A3FE-29ED1465DD96}" presName="rootText" presStyleLbl="node4" presStyleIdx="7" presStyleCnt="16">
        <dgm:presLayoutVars>
          <dgm:chPref val="3"/>
        </dgm:presLayoutVars>
      </dgm:prSet>
      <dgm:spPr/>
    </dgm:pt>
    <dgm:pt modelId="{34D8D9FD-B1C8-4D2B-8631-FDECB843DB2B}" type="pres">
      <dgm:prSet presAssocID="{499550E5-C4BF-4531-A3FE-29ED1465DD96}" presName="rootConnector" presStyleLbl="node4" presStyleIdx="7" presStyleCnt="16"/>
      <dgm:spPr/>
    </dgm:pt>
    <dgm:pt modelId="{BA03EE49-ECA0-46A9-8BB2-6A8241F0731E}" type="pres">
      <dgm:prSet presAssocID="{499550E5-C4BF-4531-A3FE-29ED1465DD96}" presName="hierChild4" presStyleCnt="0"/>
      <dgm:spPr/>
    </dgm:pt>
    <dgm:pt modelId="{DBDAD04F-3CCC-4D94-BBC2-2E6B64EA7A3E}" type="pres">
      <dgm:prSet presAssocID="{499550E5-C4BF-4531-A3FE-29ED1465DD96}" presName="hierChild5" presStyleCnt="0"/>
      <dgm:spPr/>
    </dgm:pt>
    <dgm:pt modelId="{85FA63ED-CD80-420D-8F95-92A458C7B0B4}" type="pres">
      <dgm:prSet presAssocID="{0F1CB6FF-A35C-4522-86A4-21C2C40C26F1}" presName="Name37" presStyleLbl="parChTrans1D4" presStyleIdx="8" presStyleCnt="16"/>
      <dgm:spPr/>
    </dgm:pt>
    <dgm:pt modelId="{27EF56B6-ED1A-40C9-9C87-FF700FEA4395}" type="pres">
      <dgm:prSet presAssocID="{816685A7-B54D-436A-8526-FE0F3058A5BF}" presName="hierRoot2" presStyleCnt="0">
        <dgm:presLayoutVars>
          <dgm:hierBranch val="init"/>
        </dgm:presLayoutVars>
      </dgm:prSet>
      <dgm:spPr/>
    </dgm:pt>
    <dgm:pt modelId="{0F62A3B5-EF08-4DFA-B8E4-22E90920CA98}" type="pres">
      <dgm:prSet presAssocID="{816685A7-B54D-436A-8526-FE0F3058A5BF}" presName="rootComposite" presStyleCnt="0"/>
      <dgm:spPr/>
    </dgm:pt>
    <dgm:pt modelId="{E661B199-CA68-4155-AC64-F9053CD7E75D}" type="pres">
      <dgm:prSet presAssocID="{816685A7-B54D-436A-8526-FE0F3058A5BF}" presName="rootText" presStyleLbl="node4" presStyleIdx="8" presStyleCnt="16">
        <dgm:presLayoutVars>
          <dgm:chPref val="3"/>
        </dgm:presLayoutVars>
      </dgm:prSet>
      <dgm:spPr/>
    </dgm:pt>
    <dgm:pt modelId="{27BE96FF-7728-4228-90AE-117C892B5C7F}" type="pres">
      <dgm:prSet presAssocID="{816685A7-B54D-436A-8526-FE0F3058A5BF}" presName="rootConnector" presStyleLbl="node4" presStyleIdx="8" presStyleCnt="16"/>
      <dgm:spPr/>
    </dgm:pt>
    <dgm:pt modelId="{FA4E4502-801A-41B5-B2C1-CBC687BF6141}" type="pres">
      <dgm:prSet presAssocID="{816685A7-B54D-436A-8526-FE0F3058A5BF}" presName="hierChild4" presStyleCnt="0"/>
      <dgm:spPr/>
    </dgm:pt>
    <dgm:pt modelId="{07C6326E-749D-4257-8417-674BFC852797}" type="pres">
      <dgm:prSet presAssocID="{816685A7-B54D-436A-8526-FE0F3058A5BF}" presName="hierChild5" presStyleCnt="0"/>
      <dgm:spPr/>
    </dgm:pt>
    <dgm:pt modelId="{F62F0BF9-CE33-450D-89D8-C6F72E47B76F}" type="pres">
      <dgm:prSet presAssocID="{9C9B6AC0-DCC4-4CB7-B773-270F51227D2F}" presName="hierChild5" presStyleCnt="0"/>
      <dgm:spPr/>
    </dgm:pt>
    <dgm:pt modelId="{347B6243-0548-4407-88E1-021D7E128A26}" type="pres">
      <dgm:prSet presAssocID="{F49FD6AB-F92E-41D7-B24F-E62D354313A0}" presName="Name37" presStyleLbl="parChTrans1D3" presStyleIdx="7" presStyleCnt="16"/>
      <dgm:spPr/>
    </dgm:pt>
    <dgm:pt modelId="{8F34F0B7-EF4F-4588-BC44-EB02ED0CC5B3}" type="pres">
      <dgm:prSet presAssocID="{33F3B9F8-332B-4D11-BE7D-705E17EA9591}" presName="hierRoot2" presStyleCnt="0">
        <dgm:presLayoutVars>
          <dgm:hierBranch val="init"/>
        </dgm:presLayoutVars>
      </dgm:prSet>
      <dgm:spPr/>
    </dgm:pt>
    <dgm:pt modelId="{D27C055B-E812-45FB-93E0-1E126BE0F922}" type="pres">
      <dgm:prSet presAssocID="{33F3B9F8-332B-4D11-BE7D-705E17EA9591}" presName="rootComposite" presStyleCnt="0"/>
      <dgm:spPr/>
    </dgm:pt>
    <dgm:pt modelId="{9B7508EA-A8D2-45C8-8502-E2C0052FD61F}" type="pres">
      <dgm:prSet presAssocID="{33F3B9F8-332B-4D11-BE7D-705E17EA9591}" presName="rootText" presStyleLbl="node3" presStyleIdx="7" presStyleCnt="16">
        <dgm:presLayoutVars>
          <dgm:chPref val="3"/>
        </dgm:presLayoutVars>
      </dgm:prSet>
      <dgm:spPr/>
    </dgm:pt>
    <dgm:pt modelId="{63BE4A02-9AEC-4801-ABE6-961F74A02E92}" type="pres">
      <dgm:prSet presAssocID="{33F3B9F8-332B-4D11-BE7D-705E17EA9591}" presName="rootConnector" presStyleLbl="node3" presStyleIdx="7" presStyleCnt="16"/>
      <dgm:spPr/>
    </dgm:pt>
    <dgm:pt modelId="{FDBE17A0-6B1C-46A6-894A-9582BC2395BB}" type="pres">
      <dgm:prSet presAssocID="{33F3B9F8-332B-4D11-BE7D-705E17EA9591}" presName="hierChild4" presStyleCnt="0"/>
      <dgm:spPr/>
    </dgm:pt>
    <dgm:pt modelId="{9E0F3A8A-3E0E-4A5C-B5BF-41AE9D41816A}" type="pres">
      <dgm:prSet presAssocID="{F9CE4538-3CE3-43FD-B4AF-414716EEBE4A}" presName="Name37" presStyleLbl="parChTrans1D4" presStyleIdx="9" presStyleCnt="16"/>
      <dgm:spPr/>
    </dgm:pt>
    <dgm:pt modelId="{60017551-2A7C-41B4-9CC3-47CED3230328}" type="pres">
      <dgm:prSet presAssocID="{0B4ACF4A-A122-4D34-B610-1F85CA8F6C24}" presName="hierRoot2" presStyleCnt="0">
        <dgm:presLayoutVars>
          <dgm:hierBranch val="init"/>
        </dgm:presLayoutVars>
      </dgm:prSet>
      <dgm:spPr/>
    </dgm:pt>
    <dgm:pt modelId="{9998C7F9-0862-4E20-927A-F0F731ABED29}" type="pres">
      <dgm:prSet presAssocID="{0B4ACF4A-A122-4D34-B610-1F85CA8F6C24}" presName="rootComposite" presStyleCnt="0"/>
      <dgm:spPr/>
    </dgm:pt>
    <dgm:pt modelId="{4CCAD250-1ECA-4627-B8C2-7A78D07AB9A0}" type="pres">
      <dgm:prSet presAssocID="{0B4ACF4A-A122-4D34-B610-1F85CA8F6C24}" presName="rootText" presStyleLbl="node4" presStyleIdx="9" presStyleCnt="16">
        <dgm:presLayoutVars>
          <dgm:chPref val="3"/>
        </dgm:presLayoutVars>
      </dgm:prSet>
      <dgm:spPr/>
    </dgm:pt>
    <dgm:pt modelId="{4E4EE772-81E8-49CA-9352-2F2B67B4B3E6}" type="pres">
      <dgm:prSet presAssocID="{0B4ACF4A-A122-4D34-B610-1F85CA8F6C24}" presName="rootConnector" presStyleLbl="node4" presStyleIdx="9" presStyleCnt="16"/>
      <dgm:spPr/>
    </dgm:pt>
    <dgm:pt modelId="{83E24091-DDAA-4DDD-83E6-A042CB5CCDFE}" type="pres">
      <dgm:prSet presAssocID="{0B4ACF4A-A122-4D34-B610-1F85CA8F6C24}" presName="hierChild4" presStyleCnt="0"/>
      <dgm:spPr/>
    </dgm:pt>
    <dgm:pt modelId="{FB87A18B-B1E3-4168-B175-2A1D3854BD38}" type="pres">
      <dgm:prSet presAssocID="{0B4ACF4A-A122-4D34-B610-1F85CA8F6C24}" presName="hierChild5" presStyleCnt="0"/>
      <dgm:spPr/>
    </dgm:pt>
    <dgm:pt modelId="{A0C44060-35D2-4B17-9F06-A1745BB8CC5E}" type="pres">
      <dgm:prSet presAssocID="{33F3B9F8-332B-4D11-BE7D-705E17EA9591}" presName="hierChild5" presStyleCnt="0"/>
      <dgm:spPr/>
    </dgm:pt>
    <dgm:pt modelId="{91DD32D0-C23D-4EDC-B960-6C32430A797E}" type="pres">
      <dgm:prSet presAssocID="{61871C95-7781-490E-AC5C-F996EC66FEE2}" presName="Name37" presStyleLbl="parChTrans1D3" presStyleIdx="8" presStyleCnt="16"/>
      <dgm:spPr/>
    </dgm:pt>
    <dgm:pt modelId="{317A3F94-A699-4290-870C-975F3FA09F66}" type="pres">
      <dgm:prSet presAssocID="{25E49646-E8C4-4F77-9550-18D2618777C5}" presName="hierRoot2" presStyleCnt="0">
        <dgm:presLayoutVars>
          <dgm:hierBranch val="init"/>
        </dgm:presLayoutVars>
      </dgm:prSet>
      <dgm:spPr/>
    </dgm:pt>
    <dgm:pt modelId="{F219728C-BFB9-4FAA-88E8-FDF4DF4E29BE}" type="pres">
      <dgm:prSet presAssocID="{25E49646-E8C4-4F77-9550-18D2618777C5}" presName="rootComposite" presStyleCnt="0"/>
      <dgm:spPr/>
    </dgm:pt>
    <dgm:pt modelId="{663C7804-5095-44D5-9BB3-FED0F30C563F}" type="pres">
      <dgm:prSet presAssocID="{25E49646-E8C4-4F77-9550-18D2618777C5}" presName="rootText" presStyleLbl="node3" presStyleIdx="8" presStyleCnt="16">
        <dgm:presLayoutVars>
          <dgm:chPref val="3"/>
        </dgm:presLayoutVars>
      </dgm:prSet>
      <dgm:spPr/>
    </dgm:pt>
    <dgm:pt modelId="{81145E1F-E118-4098-B521-05CD5F445CE7}" type="pres">
      <dgm:prSet presAssocID="{25E49646-E8C4-4F77-9550-18D2618777C5}" presName="rootConnector" presStyleLbl="node3" presStyleIdx="8" presStyleCnt="16"/>
      <dgm:spPr/>
    </dgm:pt>
    <dgm:pt modelId="{85ABDCC2-E984-48A6-A824-74603188B079}" type="pres">
      <dgm:prSet presAssocID="{25E49646-E8C4-4F77-9550-18D2618777C5}" presName="hierChild4" presStyleCnt="0"/>
      <dgm:spPr/>
    </dgm:pt>
    <dgm:pt modelId="{87850428-EFA8-40EA-89AC-4C0F0BF01917}" type="pres">
      <dgm:prSet presAssocID="{E40D683A-244F-42CF-B606-4B12245ED3F6}" presName="Name37" presStyleLbl="parChTrans1D4" presStyleIdx="10" presStyleCnt="16"/>
      <dgm:spPr/>
    </dgm:pt>
    <dgm:pt modelId="{F0431423-9A86-483D-BCEA-60ADB1157017}" type="pres">
      <dgm:prSet presAssocID="{B7233EE1-7153-4EEF-94F8-4A33643F7478}" presName="hierRoot2" presStyleCnt="0">
        <dgm:presLayoutVars>
          <dgm:hierBranch val="init"/>
        </dgm:presLayoutVars>
      </dgm:prSet>
      <dgm:spPr/>
    </dgm:pt>
    <dgm:pt modelId="{C78F148D-C3CF-4665-A093-D21BB77F84EC}" type="pres">
      <dgm:prSet presAssocID="{B7233EE1-7153-4EEF-94F8-4A33643F7478}" presName="rootComposite" presStyleCnt="0"/>
      <dgm:spPr/>
    </dgm:pt>
    <dgm:pt modelId="{E4033041-B489-40DB-A85C-7600C7FD3092}" type="pres">
      <dgm:prSet presAssocID="{B7233EE1-7153-4EEF-94F8-4A33643F7478}" presName="rootText" presStyleLbl="node4" presStyleIdx="10" presStyleCnt="16">
        <dgm:presLayoutVars>
          <dgm:chPref val="3"/>
        </dgm:presLayoutVars>
      </dgm:prSet>
      <dgm:spPr/>
    </dgm:pt>
    <dgm:pt modelId="{5C6722A6-C445-49E2-9583-35F245398071}" type="pres">
      <dgm:prSet presAssocID="{B7233EE1-7153-4EEF-94F8-4A33643F7478}" presName="rootConnector" presStyleLbl="node4" presStyleIdx="10" presStyleCnt="16"/>
      <dgm:spPr/>
    </dgm:pt>
    <dgm:pt modelId="{14E7D773-AA30-4C27-A73E-D4A33EA2B3E2}" type="pres">
      <dgm:prSet presAssocID="{B7233EE1-7153-4EEF-94F8-4A33643F7478}" presName="hierChild4" presStyleCnt="0"/>
      <dgm:spPr/>
    </dgm:pt>
    <dgm:pt modelId="{5BD726E6-6439-4F07-8483-F1814925C990}" type="pres">
      <dgm:prSet presAssocID="{B7233EE1-7153-4EEF-94F8-4A33643F7478}" presName="hierChild5" presStyleCnt="0"/>
      <dgm:spPr/>
    </dgm:pt>
    <dgm:pt modelId="{60456592-779F-434D-87AE-DE4B1223C055}" type="pres">
      <dgm:prSet presAssocID="{108DF8E5-1408-4485-B62A-F21AAF4C9E93}" presName="Name37" presStyleLbl="parChTrans1D4" presStyleIdx="11" presStyleCnt="16"/>
      <dgm:spPr/>
    </dgm:pt>
    <dgm:pt modelId="{D4573DC7-35D2-4856-9485-72A09B828F88}" type="pres">
      <dgm:prSet presAssocID="{0A5C158C-B9C5-40D5-A004-6B5719884D98}" presName="hierRoot2" presStyleCnt="0">
        <dgm:presLayoutVars>
          <dgm:hierBranch val="init"/>
        </dgm:presLayoutVars>
      </dgm:prSet>
      <dgm:spPr/>
    </dgm:pt>
    <dgm:pt modelId="{EB4F9F91-B9B7-4C01-A5A1-67EBC3B1BBBA}" type="pres">
      <dgm:prSet presAssocID="{0A5C158C-B9C5-40D5-A004-6B5719884D98}" presName="rootComposite" presStyleCnt="0"/>
      <dgm:spPr/>
    </dgm:pt>
    <dgm:pt modelId="{C12B13B2-5A2A-453F-955E-B192AB78242E}" type="pres">
      <dgm:prSet presAssocID="{0A5C158C-B9C5-40D5-A004-6B5719884D98}" presName="rootText" presStyleLbl="node4" presStyleIdx="11" presStyleCnt="16">
        <dgm:presLayoutVars>
          <dgm:chPref val="3"/>
        </dgm:presLayoutVars>
      </dgm:prSet>
      <dgm:spPr/>
    </dgm:pt>
    <dgm:pt modelId="{B51379DF-1BD7-417E-A024-E1F8E781DAA5}" type="pres">
      <dgm:prSet presAssocID="{0A5C158C-B9C5-40D5-A004-6B5719884D98}" presName="rootConnector" presStyleLbl="node4" presStyleIdx="11" presStyleCnt="16"/>
      <dgm:spPr/>
    </dgm:pt>
    <dgm:pt modelId="{DE7BCDC1-34B7-4450-9E9C-BA74CDC982C4}" type="pres">
      <dgm:prSet presAssocID="{0A5C158C-B9C5-40D5-A004-6B5719884D98}" presName="hierChild4" presStyleCnt="0"/>
      <dgm:spPr/>
    </dgm:pt>
    <dgm:pt modelId="{EE617422-B7E4-4A0A-B101-E4D7FC137A70}" type="pres">
      <dgm:prSet presAssocID="{0A5C158C-B9C5-40D5-A004-6B5719884D98}" presName="hierChild5" presStyleCnt="0"/>
      <dgm:spPr/>
    </dgm:pt>
    <dgm:pt modelId="{BD78D644-EF82-48EB-A48A-8D7CB585A4EE}" type="pres">
      <dgm:prSet presAssocID="{BB609508-CD9C-4AB3-9C1C-BE11E9E2082F}" presName="Name37" presStyleLbl="parChTrans1D4" presStyleIdx="12" presStyleCnt="16"/>
      <dgm:spPr/>
    </dgm:pt>
    <dgm:pt modelId="{A446685B-0663-411A-BD9B-49CFB8A37705}" type="pres">
      <dgm:prSet presAssocID="{C6BC117E-AB23-4D08-8C29-4AA10104736A}" presName="hierRoot2" presStyleCnt="0">
        <dgm:presLayoutVars>
          <dgm:hierBranch val="init"/>
        </dgm:presLayoutVars>
      </dgm:prSet>
      <dgm:spPr/>
    </dgm:pt>
    <dgm:pt modelId="{0112055E-9D24-47CF-86CE-08EB7712600F}" type="pres">
      <dgm:prSet presAssocID="{C6BC117E-AB23-4D08-8C29-4AA10104736A}" presName="rootComposite" presStyleCnt="0"/>
      <dgm:spPr/>
    </dgm:pt>
    <dgm:pt modelId="{DA44D941-0442-47D6-B33E-7DD5F993162E}" type="pres">
      <dgm:prSet presAssocID="{C6BC117E-AB23-4D08-8C29-4AA10104736A}" presName="rootText" presStyleLbl="node4" presStyleIdx="12" presStyleCnt="16">
        <dgm:presLayoutVars>
          <dgm:chPref val="3"/>
        </dgm:presLayoutVars>
      </dgm:prSet>
      <dgm:spPr/>
    </dgm:pt>
    <dgm:pt modelId="{77D22365-F6FE-410B-8CA8-E8C1B8A37DE8}" type="pres">
      <dgm:prSet presAssocID="{C6BC117E-AB23-4D08-8C29-4AA10104736A}" presName="rootConnector" presStyleLbl="node4" presStyleIdx="12" presStyleCnt="16"/>
      <dgm:spPr/>
    </dgm:pt>
    <dgm:pt modelId="{2EFAC294-30A5-4F33-BCAA-FEE1A8A4215C}" type="pres">
      <dgm:prSet presAssocID="{C6BC117E-AB23-4D08-8C29-4AA10104736A}" presName="hierChild4" presStyleCnt="0"/>
      <dgm:spPr/>
    </dgm:pt>
    <dgm:pt modelId="{43AEE2D7-CFC6-4741-802E-50E79327628B}" type="pres">
      <dgm:prSet presAssocID="{C6BC117E-AB23-4D08-8C29-4AA10104736A}" presName="hierChild5" presStyleCnt="0"/>
      <dgm:spPr/>
    </dgm:pt>
    <dgm:pt modelId="{897852A0-8E6A-4264-8259-80033D898829}" type="pres">
      <dgm:prSet presAssocID="{25E49646-E8C4-4F77-9550-18D2618777C5}" presName="hierChild5" presStyleCnt="0"/>
      <dgm:spPr/>
    </dgm:pt>
    <dgm:pt modelId="{8CC01C1D-9B13-495E-8BB1-9E9C89D860FE}" type="pres">
      <dgm:prSet presAssocID="{1F8FA1B1-0747-4B53-B31C-5235F5A5AA68}" presName="Name37" presStyleLbl="parChTrans1D3" presStyleIdx="9" presStyleCnt="16"/>
      <dgm:spPr/>
    </dgm:pt>
    <dgm:pt modelId="{C6FB6B05-63CC-4432-A174-4277C2E40183}" type="pres">
      <dgm:prSet presAssocID="{3209B1BD-3576-4964-9EC0-A3EB105D996B}" presName="hierRoot2" presStyleCnt="0">
        <dgm:presLayoutVars>
          <dgm:hierBranch val="init"/>
        </dgm:presLayoutVars>
      </dgm:prSet>
      <dgm:spPr/>
    </dgm:pt>
    <dgm:pt modelId="{ADB2FC46-53B9-446D-A325-5774A0AFF8D4}" type="pres">
      <dgm:prSet presAssocID="{3209B1BD-3576-4964-9EC0-A3EB105D996B}" presName="rootComposite" presStyleCnt="0"/>
      <dgm:spPr/>
    </dgm:pt>
    <dgm:pt modelId="{DB30318B-F4E1-4D93-A70F-5AD60724D968}" type="pres">
      <dgm:prSet presAssocID="{3209B1BD-3576-4964-9EC0-A3EB105D996B}" presName="rootText" presStyleLbl="node3" presStyleIdx="9" presStyleCnt="16">
        <dgm:presLayoutVars>
          <dgm:chPref val="3"/>
        </dgm:presLayoutVars>
      </dgm:prSet>
      <dgm:spPr/>
    </dgm:pt>
    <dgm:pt modelId="{CF804708-2461-4F96-A798-DBFFE47F56F2}" type="pres">
      <dgm:prSet presAssocID="{3209B1BD-3576-4964-9EC0-A3EB105D996B}" presName="rootConnector" presStyleLbl="node3" presStyleIdx="9" presStyleCnt="16"/>
      <dgm:spPr/>
    </dgm:pt>
    <dgm:pt modelId="{3A12D573-C113-416B-AE55-429AF582A96E}" type="pres">
      <dgm:prSet presAssocID="{3209B1BD-3576-4964-9EC0-A3EB105D996B}" presName="hierChild4" presStyleCnt="0"/>
      <dgm:spPr/>
    </dgm:pt>
    <dgm:pt modelId="{BE41A875-F8E8-4A5D-B766-63E300338558}" type="pres">
      <dgm:prSet presAssocID="{2B70CEC0-0F83-4B72-A54A-1C2A819195F1}" presName="Name37" presStyleLbl="parChTrans1D4" presStyleIdx="13" presStyleCnt="16"/>
      <dgm:spPr/>
    </dgm:pt>
    <dgm:pt modelId="{9599E84C-2FCB-4E85-A226-05E50F874CE1}" type="pres">
      <dgm:prSet presAssocID="{A5101176-D50E-4A51-B0AD-5B42F9152741}" presName="hierRoot2" presStyleCnt="0">
        <dgm:presLayoutVars>
          <dgm:hierBranch val="init"/>
        </dgm:presLayoutVars>
      </dgm:prSet>
      <dgm:spPr/>
    </dgm:pt>
    <dgm:pt modelId="{68761D9C-094F-4D82-9306-3BA9F7880C69}" type="pres">
      <dgm:prSet presAssocID="{A5101176-D50E-4A51-B0AD-5B42F9152741}" presName="rootComposite" presStyleCnt="0"/>
      <dgm:spPr/>
    </dgm:pt>
    <dgm:pt modelId="{404CB1D4-2288-4DCD-8D93-0BF4D89C5879}" type="pres">
      <dgm:prSet presAssocID="{A5101176-D50E-4A51-B0AD-5B42F9152741}" presName="rootText" presStyleLbl="node4" presStyleIdx="13" presStyleCnt="16">
        <dgm:presLayoutVars>
          <dgm:chPref val="3"/>
        </dgm:presLayoutVars>
      </dgm:prSet>
      <dgm:spPr/>
    </dgm:pt>
    <dgm:pt modelId="{06044276-1052-43B6-BC60-61AA4E77C1D0}" type="pres">
      <dgm:prSet presAssocID="{A5101176-D50E-4A51-B0AD-5B42F9152741}" presName="rootConnector" presStyleLbl="node4" presStyleIdx="13" presStyleCnt="16"/>
      <dgm:spPr/>
    </dgm:pt>
    <dgm:pt modelId="{E55C0475-00CE-414F-9F40-E8DE4E04EB7E}" type="pres">
      <dgm:prSet presAssocID="{A5101176-D50E-4A51-B0AD-5B42F9152741}" presName="hierChild4" presStyleCnt="0"/>
      <dgm:spPr/>
    </dgm:pt>
    <dgm:pt modelId="{554E30CE-D07B-42E8-AF61-E0589811FECC}" type="pres">
      <dgm:prSet presAssocID="{A5101176-D50E-4A51-B0AD-5B42F9152741}" presName="hierChild5" presStyleCnt="0"/>
      <dgm:spPr/>
    </dgm:pt>
    <dgm:pt modelId="{1ABEBFF6-1C67-4116-B6EB-7EC11F5F6A74}" type="pres">
      <dgm:prSet presAssocID="{498800DD-1921-4A8B-8AB6-607AC37E84EA}" presName="Name37" presStyleLbl="parChTrans1D4" presStyleIdx="14" presStyleCnt="16"/>
      <dgm:spPr/>
    </dgm:pt>
    <dgm:pt modelId="{623F4F2B-1BE6-4D8F-83D0-4381A0053967}" type="pres">
      <dgm:prSet presAssocID="{24D2BDE3-1FAD-4196-9C2F-8C317BD9F2A8}" presName="hierRoot2" presStyleCnt="0">
        <dgm:presLayoutVars>
          <dgm:hierBranch val="init"/>
        </dgm:presLayoutVars>
      </dgm:prSet>
      <dgm:spPr/>
    </dgm:pt>
    <dgm:pt modelId="{E8949C21-6C90-44AC-97CF-2B6848B95414}" type="pres">
      <dgm:prSet presAssocID="{24D2BDE3-1FAD-4196-9C2F-8C317BD9F2A8}" presName="rootComposite" presStyleCnt="0"/>
      <dgm:spPr/>
    </dgm:pt>
    <dgm:pt modelId="{C947653D-8957-4207-B86D-FA1E252F238A}" type="pres">
      <dgm:prSet presAssocID="{24D2BDE3-1FAD-4196-9C2F-8C317BD9F2A8}" presName="rootText" presStyleLbl="node4" presStyleIdx="14" presStyleCnt="16">
        <dgm:presLayoutVars>
          <dgm:chPref val="3"/>
        </dgm:presLayoutVars>
      </dgm:prSet>
      <dgm:spPr/>
    </dgm:pt>
    <dgm:pt modelId="{82A6229F-294A-4831-A9E3-0D11910551EC}" type="pres">
      <dgm:prSet presAssocID="{24D2BDE3-1FAD-4196-9C2F-8C317BD9F2A8}" presName="rootConnector" presStyleLbl="node4" presStyleIdx="14" presStyleCnt="16"/>
      <dgm:spPr/>
    </dgm:pt>
    <dgm:pt modelId="{124AD771-50AD-4126-B286-8ED01867BC29}" type="pres">
      <dgm:prSet presAssocID="{24D2BDE3-1FAD-4196-9C2F-8C317BD9F2A8}" presName="hierChild4" presStyleCnt="0"/>
      <dgm:spPr/>
    </dgm:pt>
    <dgm:pt modelId="{809724A0-AF74-4769-8663-2601952230CE}" type="pres">
      <dgm:prSet presAssocID="{24D2BDE3-1FAD-4196-9C2F-8C317BD9F2A8}" presName="hierChild5" presStyleCnt="0"/>
      <dgm:spPr/>
    </dgm:pt>
    <dgm:pt modelId="{96F2404D-7BB8-40D6-B7EF-FC045470000F}" type="pres">
      <dgm:prSet presAssocID="{3209B1BD-3576-4964-9EC0-A3EB105D996B}" presName="hierChild5" presStyleCnt="0"/>
      <dgm:spPr/>
    </dgm:pt>
    <dgm:pt modelId="{C7961770-6999-4A73-B84E-801AC47788DF}" type="pres">
      <dgm:prSet presAssocID="{739E0577-AE42-44A7-934E-429478403DFD}" presName="hierChild5" presStyleCnt="0"/>
      <dgm:spPr/>
    </dgm:pt>
    <dgm:pt modelId="{00160955-8C7A-4CC0-BC0E-DD58F25C9393}" type="pres">
      <dgm:prSet presAssocID="{9DFD63A4-A325-46D3-8C19-3CD9801ED0D7}" presName="Name37" presStyleLbl="parChTrans1D2" presStyleIdx="3" presStyleCnt="5"/>
      <dgm:spPr/>
    </dgm:pt>
    <dgm:pt modelId="{36A6AA15-E7B9-4382-BB03-4108696C221F}" type="pres">
      <dgm:prSet presAssocID="{12FAC9AE-19E6-4CC2-BAF9-44F654237DE7}" presName="hierRoot2" presStyleCnt="0">
        <dgm:presLayoutVars>
          <dgm:hierBranch val="init"/>
        </dgm:presLayoutVars>
      </dgm:prSet>
      <dgm:spPr/>
    </dgm:pt>
    <dgm:pt modelId="{77DD5212-DE08-4D9F-835C-8538411EA9EC}" type="pres">
      <dgm:prSet presAssocID="{12FAC9AE-19E6-4CC2-BAF9-44F654237DE7}" presName="rootComposite" presStyleCnt="0"/>
      <dgm:spPr/>
    </dgm:pt>
    <dgm:pt modelId="{758C1A75-B1AF-4C60-A6E2-92C20364E083}" type="pres">
      <dgm:prSet presAssocID="{12FAC9AE-19E6-4CC2-BAF9-44F654237DE7}" presName="rootText" presStyleLbl="node2" presStyleIdx="3" presStyleCnt="5" custLinFactNeighborX="-2668" custLinFactNeighborY="1779">
        <dgm:presLayoutVars>
          <dgm:chPref val="3"/>
        </dgm:presLayoutVars>
      </dgm:prSet>
      <dgm:spPr/>
    </dgm:pt>
    <dgm:pt modelId="{E31A2704-9BB0-423F-9145-8F3561FB6957}" type="pres">
      <dgm:prSet presAssocID="{12FAC9AE-19E6-4CC2-BAF9-44F654237DE7}" presName="rootConnector" presStyleLbl="node2" presStyleIdx="3" presStyleCnt="5"/>
      <dgm:spPr/>
    </dgm:pt>
    <dgm:pt modelId="{9F4E72F4-B1FB-4D40-A7BF-0D157325F4EE}" type="pres">
      <dgm:prSet presAssocID="{12FAC9AE-19E6-4CC2-BAF9-44F654237DE7}" presName="hierChild4" presStyleCnt="0"/>
      <dgm:spPr/>
    </dgm:pt>
    <dgm:pt modelId="{1B5CF274-3D99-4664-8198-928A78949C6B}" type="pres">
      <dgm:prSet presAssocID="{B79E603B-52D8-431F-A7F3-0EC993F35C62}" presName="Name37" presStyleLbl="parChTrans1D3" presStyleIdx="10" presStyleCnt="16"/>
      <dgm:spPr/>
    </dgm:pt>
    <dgm:pt modelId="{D388BD13-2470-4FA1-8A24-820A687D27C4}" type="pres">
      <dgm:prSet presAssocID="{0CC9A4B7-D233-46E4-B65D-903F4B6EAC17}" presName="hierRoot2" presStyleCnt="0">
        <dgm:presLayoutVars>
          <dgm:hierBranch val="init"/>
        </dgm:presLayoutVars>
      </dgm:prSet>
      <dgm:spPr/>
    </dgm:pt>
    <dgm:pt modelId="{71FBD881-93C3-4E58-B727-39CE99D2612C}" type="pres">
      <dgm:prSet presAssocID="{0CC9A4B7-D233-46E4-B65D-903F4B6EAC17}" presName="rootComposite" presStyleCnt="0"/>
      <dgm:spPr/>
    </dgm:pt>
    <dgm:pt modelId="{D8E4BCAE-4225-4794-846A-EEF9877BB769}" type="pres">
      <dgm:prSet presAssocID="{0CC9A4B7-D233-46E4-B65D-903F4B6EAC17}" presName="rootText" presStyleLbl="node3" presStyleIdx="10" presStyleCnt="16">
        <dgm:presLayoutVars>
          <dgm:chPref val="3"/>
        </dgm:presLayoutVars>
      </dgm:prSet>
      <dgm:spPr/>
    </dgm:pt>
    <dgm:pt modelId="{A20A532C-E972-4C1C-B4F0-2657693C098F}" type="pres">
      <dgm:prSet presAssocID="{0CC9A4B7-D233-46E4-B65D-903F4B6EAC17}" presName="rootConnector" presStyleLbl="node3" presStyleIdx="10" presStyleCnt="16"/>
      <dgm:spPr/>
    </dgm:pt>
    <dgm:pt modelId="{F7EA03FE-5A53-43EF-B8F8-02B7C9707421}" type="pres">
      <dgm:prSet presAssocID="{0CC9A4B7-D233-46E4-B65D-903F4B6EAC17}" presName="hierChild4" presStyleCnt="0"/>
      <dgm:spPr/>
    </dgm:pt>
    <dgm:pt modelId="{97373920-676D-4135-8732-EDCC069045D9}" type="pres">
      <dgm:prSet presAssocID="{0CC9A4B7-D233-46E4-B65D-903F4B6EAC17}" presName="hierChild5" presStyleCnt="0"/>
      <dgm:spPr/>
    </dgm:pt>
    <dgm:pt modelId="{375F3B21-2A35-4DDF-8F79-4B4188D5DB75}" type="pres">
      <dgm:prSet presAssocID="{0875EEAD-B2B9-4B03-9D13-A560BCF2848A}" presName="Name37" presStyleLbl="parChTrans1D3" presStyleIdx="11" presStyleCnt="16"/>
      <dgm:spPr/>
    </dgm:pt>
    <dgm:pt modelId="{5231FFE3-52F1-4064-A8DD-213DF4338560}" type="pres">
      <dgm:prSet presAssocID="{62EC2624-6B7C-4A57-B4B0-694DA50062CE}" presName="hierRoot2" presStyleCnt="0">
        <dgm:presLayoutVars>
          <dgm:hierBranch val="init"/>
        </dgm:presLayoutVars>
      </dgm:prSet>
      <dgm:spPr/>
    </dgm:pt>
    <dgm:pt modelId="{4ADD23E0-4E8F-447A-BCB2-A4E973DEC6A3}" type="pres">
      <dgm:prSet presAssocID="{62EC2624-6B7C-4A57-B4B0-694DA50062CE}" presName="rootComposite" presStyleCnt="0"/>
      <dgm:spPr/>
    </dgm:pt>
    <dgm:pt modelId="{9CC1BC49-D1DF-43C9-BC33-11265F9BD871}" type="pres">
      <dgm:prSet presAssocID="{62EC2624-6B7C-4A57-B4B0-694DA50062CE}" presName="rootText" presStyleLbl="node3" presStyleIdx="11" presStyleCnt="16">
        <dgm:presLayoutVars>
          <dgm:chPref val="3"/>
        </dgm:presLayoutVars>
      </dgm:prSet>
      <dgm:spPr/>
    </dgm:pt>
    <dgm:pt modelId="{BB85AC92-3FF2-4F64-A777-6563EF6672E3}" type="pres">
      <dgm:prSet presAssocID="{62EC2624-6B7C-4A57-B4B0-694DA50062CE}" presName="rootConnector" presStyleLbl="node3" presStyleIdx="11" presStyleCnt="16"/>
      <dgm:spPr/>
    </dgm:pt>
    <dgm:pt modelId="{D73A6048-A19A-4A19-BA04-5E7417523AE8}" type="pres">
      <dgm:prSet presAssocID="{62EC2624-6B7C-4A57-B4B0-694DA50062CE}" presName="hierChild4" presStyleCnt="0"/>
      <dgm:spPr/>
    </dgm:pt>
    <dgm:pt modelId="{D7B14B3F-54D6-46E2-AEAC-D1174B9488F8}" type="pres">
      <dgm:prSet presAssocID="{62EC2624-6B7C-4A57-B4B0-694DA50062CE}" presName="hierChild5" presStyleCnt="0"/>
      <dgm:spPr/>
    </dgm:pt>
    <dgm:pt modelId="{D10C0CAE-0DCC-4D6A-8C0A-3738669D77AE}" type="pres">
      <dgm:prSet presAssocID="{DF10A5B6-C25F-4266-AC96-71BDBAAB97C3}" presName="Name37" presStyleLbl="parChTrans1D3" presStyleIdx="12" presStyleCnt="16"/>
      <dgm:spPr/>
    </dgm:pt>
    <dgm:pt modelId="{C325ED76-F47F-4693-8324-928AE922F0AD}" type="pres">
      <dgm:prSet presAssocID="{72323E8A-8C5D-47AB-8748-342455E10610}" presName="hierRoot2" presStyleCnt="0">
        <dgm:presLayoutVars>
          <dgm:hierBranch val="init"/>
        </dgm:presLayoutVars>
      </dgm:prSet>
      <dgm:spPr/>
    </dgm:pt>
    <dgm:pt modelId="{043B325B-3B3B-4FCE-ABDA-79D12ED496B6}" type="pres">
      <dgm:prSet presAssocID="{72323E8A-8C5D-47AB-8748-342455E10610}" presName="rootComposite" presStyleCnt="0"/>
      <dgm:spPr/>
    </dgm:pt>
    <dgm:pt modelId="{9CD852BA-82CC-4E7C-93FF-027A97885B3C}" type="pres">
      <dgm:prSet presAssocID="{72323E8A-8C5D-47AB-8748-342455E10610}" presName="rootText" presStyleLbl="node3" presStyleIdx="12" presStyleCnt="16">
        <dgm:presLayoutVars>
          <dgm:chPref val="3"/>
        </dgm:presLayoutVars>
      </dgm:prSet>
      <dgm:spPr/>
    </dgm:pt>
    <dgm:pt modelId="{EB674212-B449-4781-B8A5-3B89A261EAD7}" type="pres">
      <dgm:prSet presAssocID="{72323E8A-8C5D-47AB-8748-342455E10610}" presName="rootConnector" presStyleLbl="node3" presStyleIdx="12" presStyleCnt="16"/>
      <dgm:spPr/>
    </dgm:pt>
    <dgm:pt modelId="{3FA62FDD-C5D8-4002-B5D3-D1930E376641}" type="pres">
      <dgm:prSet presAssocID="{72323E8A-8C5D-47AB-8748-342455E10610}" presName="hierChild4" presStyleCnt="0"/>
      <dgm:spPr/>
    </dgm:pt>
    <dgm:pt modelId="{F659DFC0-B283-425F-A2EA-B642327A74FE}" type="pres">
      <dgm:prSet presAssocID="{72323E8A-8C5D-47AB-8748-342455E10610}" presName="hierChild5" presStyleCnt="0"/>
      <dgm:spPr/>
    </dgm:pt>
    <dgm:pt modelId="{620F7FD3-3C3F-4C21-92C3-0B45E7E3D09B}" type="pres">
      <dgm:prSet presAssocID="{12FAC9AE-19E6-4CC2-BAF9-44F654237DE7}" presName="hierChild5" presStyleCnt="0"/>
      <dgm:spPr/>
    </dgm:pt>
    <dgm:pt modelId="{4D40138C-4492-47F7-8132-2C99FB52B2C9}" type="pres">
      <dgm:prSet presAssocID="{A9A9D35C-F8D8-466B-BD3B-09431361D3A7}" presName="Name37" presStyleLbl="parChTrans1D2" presStyleIdx="4" presStyleCnt="5"/>
      <dgm:spPr/>
    </dgm:pt>
    <dgm:pt modelId="{FDD8B04D-7D9D-4D44-A8AE-4FDE88FE3C35}" type="pres">
      <dgm:prSet presAssocID="{909F15E8-5403-427C-A47A-BFD3B7E98D61}" presName="hierRoot2" presStyleCnt="0">
        <dgm:presLayoutVars>
          <dgm:hierBranch val="init"/>
        </dgm:presLayoutVars>
      </dgm:prSet>
      <dgm:spPr/>
    </dgm:pt>
    <dgm:pt modelId="{123FE074-63DB-469E-9E8E-79669FA16891}" type="pres">
      <dgm:prSet presAssocID="{909F15E8-5403-427C-A47A-BFD3B7E98D61}" presName="rootComposite" presStyleCnt="0"/>
      <dgm:spPr/>
    </dgm:pt>
    <dgm:pt modelId="{940E96CE-A22C-4C75-A4A4-D6CE14583735}" type="pres">
      <dgm:prSet presAssocID="{909F15E8-5403-427C-A47A-BFD3B7E98D61}" presName="rootText" presStyleLbl="node2" presStyleIdx="4" presStyleCnt="5">
        <dgm:presLayoutVars>
          <dgm:chPref val="3"/>
        </dgm:presLayoutVars>
      </dgm:prSet>
      <dgm:spPr/>
    </dgm:pt>
    <dgm:pt modelId="{D9C8D046-603C-45C3-8485-11BD1C8B8803}" type="pres">
      <dgm:prSet presAssocID="{909F15E8-5403-427C-A47A-BFD3B7E98D61}" presName="rootConnector" presStyleLbl="node2" presStyleIdx="4" presStyleCnt="5"/>
      <dgm:spPr/>
    </dgm:pt>
    <dgm:pt modelId="{0FADA267-C6A2-4C1A-993A-4887E1107B65}" type="pres">
      <dgm:prSet presAssocID="{909F15E8-5403-427C-A47A-BFD3B7E98D61}" presName="hierChild4" presStyleCnt="0"/>
      <dgm:spPr/>
    </dgm:pt>
    <dgm:pt modelId="{EA9D64EA-9FCA-4179-AAB2-BFBF2B91EAB4}" type="pres">
      <dgm:prSet presAssocID="{929FEA25-43BF-46E5-8DAC-9C8BFD15B630}" presName="Name37" presStyleLbl="parChTrans1D3" presStyleIdx="13" presStyleCnt="16"/>
      <dgm:spPr/>
    </dgm:pt>
    <dgm:pt modelId="{0030F68B-31E2-45B3-80C3-4262DEDC1E2A}" type="pres">
      <dgm:prSet presAssocID="{A4DA5026-23E8-4042-9466-C12ECE82FD69}" presName="hierRoot2" presStyleCnt="0">
        <dgm:presLayoutVars>
          <dgm:hierBranch val="init"/>
        </dgm:presLayoutVars>
      </dgm:prSet>
      <dgm:spPr/>
    </dgm:pt>
    <dgm:pt modelId="{B71234B6-D302-4853-9C37-A4561CBE807A}" type="pres">
      <dgm:prSet presAssocID="{A4DA5026-23E8-4042-9466-C12ECE82FD69}" presName="rootComposite" presStyleCnt="0"/>
      <dgm:spPr/>
    </dgm:pt>
    <dgm:pt modelId="{59947F72-A766-40DD-9FD6-24572160CB6E}" type="pres">
      <dgm:prSet presAssocID="{A4DA5026-23E8-4042-9466-C12ECE82FD69}" presName="rootText" presStyleLbl="node3" presStyleIdx="13" presStyleCnt="16">
        <dgm:presLayoutVars>
          <dgm:chPref val="3"/>
        </dgm:presLayoutVars>
      </dgm:prSet>
      <dgm:spPr/>
    </dgm:pt>
    <dgm:pt modelId="{E7DAF670-B515-4168-BB80-3780AA1B3E20}" type="pres">
      <dgm:prSet presAssocID="{A4DA5026-23E8-4042-9466-C12ECE82FD69}" presName="rootConnector" presStyleLbl="node3" presStyleIdx="13" presStyleCnt="16"/>
      <dgm:spPr/>
    </dgm:pt>
    <dgm:pt modelId="{80B056A8-D1A9-46ED-AC45-5E86CF073570}" type="pres">
      <dgm:prSet presAssocID="{A4DA5026-23E8-4042-9466-C12ECE82FD69}" presName="hierChild4" presStyleCnt="0"/>
      <dgm:spPr/>
    </dgm:pt>
    <dgm:pt modelId="{FF6AC0DD-4580-45D5-B8D1-33E171FAAF9E}" type="pres">
      <dgm:prSet presAssocID="{7A04C476-6A38-4270-9A20-E6574131B8F3}" presName="Name37" presStyleLbl="parChTrans1D4" presStyleIdx="15" presStyleCnt="16"/>
      <dgm:spPr/>
    </dgm:pt>
    <dgm:pt modelId="{A3CFD39E-FC6E-4293-92F0-12D433F07A89}" type="pres">
      <dgm:prSet presAssocID="{EE55BDBE-B1F8-4420-AC19-6A1587509CA8}" presName="hierRoot2" presStyleCnt="0">
        <dgm:presLayoutVars>
          <dgm:hierBranch val="init"/>
        </dgm:presLayoutVars>
      </dgm:prSet>
      <dgm:spPr/>
    </dgm:pt>
    <dgm:pt modelId="{648F6077-EF49-4DDF-9313-36EDA8E54EA3}" type="pres">
      <dgm:prSet presAssocID="{EE55BDBE-B1F8-4420-AC19-6A1587509CA8}" presName="rootComposite" presStyleCnt="0"/>
      <dgm:spPr/>
    </dgm:pt>
    <dgm:pt modelId="{297EDD48-E7EF-4C07-8C60-5ACA2276AD80}" type="pres">
      <dgm:prSet presAssocID="{EE55BDBE-B1F8-4420-AC19-6A1587509CA8}" presName="rootText" presStyleLbl="node4" presStyleIdx="15" presStyleCnt="16">
        <dgm:presLayoutVars>
          <dgm:chPref val="3"/>
        </dgm:presLayoutVars>
      </dgm:prSet>
      <dgm:spPr/>
    </dgm:pt>
    <dgm:pt modelId="{3F597CB8-CC4F-4DD5-BD96-1ECF4413B99D}" type="pres">
      <dgm:prSet presAssocID="{EE55BDBE-B1F8-4420-AC19-6A1587509CA8}" presName="rootConnector" presStyleLbl="node4" presStyleIdx="15" presStyleCnt="16"/>
      <dgm:spPr/>
    </dgm:pt>
    <dgm:pt modelId="{6EAA4DBC-DC57-4F91-8FF8-A1065FF6E18A}" type="pres">
      <dgm:prSet presAssocID="{EE55BDBE-B1F8-4420-AC19-6A1587509CA8}" presName="hierChild4" presStyleCnt="0"/>
      <dgm:spPr/>
    </dgm:pt>
    <dgm:pt modelId="{47DF9A2E-E775-4028-A07D-E39BEF862C76}" type="pres">
      <dgm:prSet presAssocID="{EE55BDBE-B1F8-4420-AC19-6A1587509CA8}" presName="hierChild5" presStyleCnt="0"/>
      <dgm:spPr/>
    </dgm:pt>
    <dgm:pt modelId="{116AB7A9-FA86-497B-AE3A-1D2460CFD69A}" type="pres">
      <dgm:prSet presAssocID="{A4DA5026-23E8-4042-9466-C12ECE82FD69}" presName="hierChild5" presStyleCnt="0"/>
      <dgm:spPr/>
    </dgm:pt>
    <dgm:pt modelId="{EE308493-6B88-4947-9EDA-1CDA3D29106C}" type="pres">
      <dgm:prSet presAssocID="{DDFDD1FB-92C9-4036-A496-FD323BC93E44}" presName="Name37" presStyleLbl="parChTrans1D3" presStyleIdx="14" presStyleCnt="16"/>
      <dgm:spPr/>
    </dgm:pt>
    <dgm:pt modelId="{CFB64545-59B2-422B-ABE5-A0EB93C9BE5D}" type="pres">
      <dgm:prSet presAssocID="{B073DFD2-377D-4E98-926E-3D4686328D46}" presName="hierRoot2" presStyleCnt="0">
        <dgm:presLayoutVars>
          <dgm:hierBranch val="init"/>
        </dgm:presLayoutVars>
      </dgm:prSet>
      <dgm:spPr/>
    </dgm:pt>
    <dgm:pt modelId="{F5C42AA8-05D5-486C-9553-88F6CF054DD9}" type="pres">
      <dgm:prSet presAssocID="{B073DFD2-377D-4E98-926E-3D4686328D46}" presName="rootComposite" presStyleCnt="0"/>
      <dgm:spPr/>
    </dgm:pt>
    <dgm:pt modelId="{C28FD19A-A03D-484F-9745-FC933E8487AC}" type="pres">
      <dgm:prSet presAssocID="{B073DFD2-377D-4E98-926E-3D4686328D46}" presName="rootText" presStyleLbl="node3" presStyleIdx="14" presStyleCnt="16">
        <dgm:presLayoutVars>
          <dgm:chPref val="3"/>
        </dgm:presLayoutVars>
      </dgm:prSet>
      <dgm:spPr/>
    </dgm:pt>
    <dgm:pt modelId="{02A65343-CFB1-4FDC-BD53-EB5036C2AEE2}" type="pres">
      <dgm:prSet presAssocID="{B073DFD2-377D-4E98-926E-3D4686328D46}" presName="rootConnector" presStyleLbl="node3" presStyleIdx="14" presStyleCnt="16"/>
      <dgm:spPr/>
    </dgm:pt>
    <dgm:pt modelId="{1B484C06-5889-4C55-BC7F-D1E511EB5FAE}" type="pres">
      <dgm:prSet presAssocID="{B073DFD2-377D-4E98-926E-3D4686328D46}" presName="hierChild4" presStyleCnt="0"/>
      <dgm:spPr/>
    </dgm:pt>
    <dgm:pt modelId="{705BE0D3-B315-4943-BEBC-AA2008DEDDB1}" type="pres">
      <dgm:prSet presAssocID="{B073DFD2-377D-4E98-926E-3D4686328D46}" presName="hierChild5" presStyleCnt="0"/>
      <dgm:spPr/>
    </dgm:pt>
    <dgm:pt modelId="{31F5613E-6CCC-4840-ABC6-3534D35A895D}" type="pres">
      <dgm:prSet presAssocID="{FFD0B79F-9267-4480-AA4D-CF8F52EDE8C7}" presName="Name37" presStyleLbl="parChTrans1D3" presStyleIdx="15" presStyleCnt="16"/>
      <dgm:spPr/>
    </dgm:pt>
    <dgm:pt modelId="{3B5523D9-CCBE-409D-805C-3CCBFF738B29}" type="pres">
      <dgm:prSet presAssocID="{97F10D4D-A2EF-4A82-BCEE-8B52612A764D}" presName="hierRoot2" presStyleCnt="0">
        <dgm:presLayoutVars>
          <dgm:hierBranch val="init"/>
        </dgm:presLayoutVars>
      </dgm:prSet>
      <dgm:spPr/>
    </dgm:pt>
    <dgm:pt modelId="{8133233E-BD93-4AFA-9346-6F52CCF03579}" type="pres">
      <dgm:prSet presAssocID="{97F10D4D-A2EF-4A82-BCEE-8B52612A764D}" presName="rootComposite" presStyleCnt="0"/>
      <dgm:spPr/>
    </dgm:pt>
    <dgm:pt modelId="{18B66325-1F26-4738-81DF-C22096C330B1}" type="pres">
      <dgm:prSet presAssocID="{97F10D4D-A2EF-4A82-BCEE-8B52612A764D}" presName="rootText" presStyleLbl="node3" presStyleIdx="15" presStyleCnt="16">
        <dgm:presLayoutVars>
          <dgm:chPref val="3"/>
        </dgm:presLayoutVars>
      </dgm:prSet>
      <dgm:spPr/>
    </dgm:pt>
    <dgm:pt modelId="{0732D4E1-2794-44BD-A3F4-353B37FC5505}" type="pres">
      <dgm:prSet presAssocID="{97F10D4D-A2EF-4A82-BCEE-8B52612A764D}" presName="rootConnector" presStyleLbl="node3" presStyleIdx="15" presStyleCnt="16"/>
      <dgm:spPr/>
    </dgm:pt>
    <dgm:pt modelId="{8892EB42-1E02-454A-8A86-3DE60F7EC960}" type="pres">
      <dgm:prSet presAssocID="{97F10D4D-A2EF-4A82-BCEE-8B52612A764D}" presName="hierChild4" presStyleCnt="0"/>
      <dgm:spPr/>
    </dgm:pt>
    <dgm:pt modelId="{1CFA0D33-B0CB-49AD-AF21-8B4C4881C862}" type="pres">
      <dgm:prSet presAssocID="{97F10D4D-A2EF-4A82-BCEE-8B52612A764D}" presName="hierChild5" presStyleCnt="0"/>
      <dgm:spPr/>
    </dgm:pt>
    <dgm:pt modelId="{35BCB0D6-32EF-4BC0-B7ED-537688F28347}" type="pres">
      <dgm:prSet presAssocID="{909F15E8-5403-427C-A47A-BFD3B7E98D61}" presName="hierChild5" presStyleCnt="0"/>
      <dgm:spPr/>
    </dgm:pt>
    <dgm:pt modelId="{DAEEE29C-C445-4F22-B99A-C7F5DC926D01}" type="pres">
      <dgm:prSet presAssocID="{B1413358-5B65-4036-ACA5-CB99DFA68D43}" presName="hierChild3" presStyleCnt="0"/>
      <dgm:spPr/>
    </dgm:pt>
  </dgm:ptLst>
  <dgm:cxnLst>
    <dgm:cxn modelId="{3C1D0D00-6D3E-4B5C-944B-1065A07B8778}" type="presOf" srcId="{E1C8C9F2-EE3F-4B19-95DA-B2A4355BFF74}" destId="{6DEC1FC7-6DEC-442E-9CA0-7B3034EAB2F7}" srcOrd="0" destOrd="0" presId="urn:microsoft.com/office/officeart/2005/8/layout/orgChart1"/>
    <dgm:cxn modelId="{C31D2501-64FC-47C0-85FB-126559297069}" type="presOf" srcId="{B1413358-5B65-4036-ACA5-CB99DFA68D43}" destId="{F6D2189C-A06C-42E8-A724-430E07922ACB}" srcOrd="0" destOrd="0" presId="urn:microsoft.com/office/officeart/2005/8/layout/orgChart1"/>
    <dgm:cxn modelId="{F6866D03-3982-4858-B628-A34A13A71AC7}" type="presOf" srcId="{97544C8E-3129-452B-8A87-8C769DE8AD2B}" destId="{8C1C03BB-C40F-4D7F-86D1-509C69260305}" srcOrd="0" destOrd="0" presId="urn:microsoft.com/office/officeart/2005/8/layout/orgChart1"/>
    <dgm:cxn modelId="{527F4304-F63A-421F-A077-08F60087F2AC}" type="presOf" srcId="{0A5C158C-B9C5-40D5-A004-6B5719884D98}" destId="{B51379DF-1BD7-417E-A024-E1F8E781DAA5}" srcOrd="1" destOrd="0" presId="urn:microsoft.com/office/officeart/2005/8/layout/orgChart1"/>
    <dgm:cxn modelId="{34D6A204-3533-4C13-A335-B05E413C8A15}" srcId="{909F15E8-5403-427C-A47A-BFD3B7E98D61}" destId="{B073DFD2-377D-4E98-926E-3D4686328D46}" srcOrd="1" destOrd="0" parTransId="{DDFDD1FB-92C9-4036-A496-FD323BC93E44}" sibTransId="{D97780C5-250D-4E36-B407-AE3FDDC6A6CC}"/>
    <dgm:cxn modelId="{228A7905-A4A8-4C19-8E17-1B772988DEE8}" type="presOf" srcId="{933E1252-C320-4BB5-B074-E905F16E5DBF}" destId="{B6BC83A0-3092-4E8D-8FDE-9C98B5460D1F}" srcOrd="0" destOrd="0" presId="urn:microsoft.com/office/officeart/2005/8/layout/orgChart1"/>
    <dgm:cxn modelId="{95EB9007-B4E6-484F-8E7D-31FC99034B18}" type="presOf" srcId="{A5101176-D50E-4A51-B0AD-5B42F9152741}" destId="{404CB1D4-2288-4DCD-8D93-0BF4D89C5879}" srcOrd="0" destOrd="0" presId="urn:microsoft.com/office/officeart/2005/8/layout/orgChart1"/>
    <dgm:cxn modelId="{2F394409-1262-4C67-90EB-4B1838A7AD44}" type="presOf" srcId="{9C9B6AC0-DCC4-4CB7-B773-270F51227D2F}" destId="{6E4074B2-E28C-45E6-8ED5-543B4A8D04BF}" srcOrd="1" destOrd="0" presId="urn:microsoft.com/office/officeart/2005/8/layout/orgChart1"/>
    <dgm:cxn modelId="{B12C5809-DDCC-46E6-9952-4F2200ABCEEF}" srcId="{D65D9377-247F-4213-9941-4D7C842BD2DE}" destId="{CA71C996-7B58-43B6-82D8-D0C0774E0FE6}" srcOrd="3" destOrd="0" parTransId="{E1C8C9F2-EE3F-4B19-95DA-B2A4355BFF74}" sibTransId="{CB9266DF-267D-4126-BE44-00CEB705D151}"/>
    <dgm:cxn modelId="{A9458409-E844-4E3E-B595-512497F15058}" srcId="{AB60000C-CF5F-4374-AAE4-A89D14D2BB4E}" destId="{20CD48C2-E97A-4C26-A085-36AE52E1A4E9}" srcOrd="1" destOrd="0" parTransId="{3593AD0E-3471-4053-ABFF-DB250F7903E3}" sibTransId="{56A2591A-BDE1-4853-80A9-EAD0D97A937C}"/>
    <dgm:cxn modelId="{ECDEDF0B-F4C2-4B9E-AD16-071BEC7D80B6}" type="presOf" srcId="{0B4ACF4A-A122-4D34-B610-1F85CA8F6C24}" destId="{4E4EE772-81E8-49CA-9352-2F2B67B4B3E6}" srcOrd="1" destOrd="0" presId="urn:microsoft.com/office/officeart/2005/8/layout/orgChart1"/>
    <dgm:cxn modelId="{F7C6EF0C-2029-4E7D-A2E7-F4672A93BDFE}" type="presOf" srcId="{468EFCBF-898E-4A16-8A10-3081B10A23D8}" destId="{DCF221D2-D1E9-4CF4-AAEA-4612B4FCCF95}" srcOrd="1" destOrd="0" presId="urn:microsoft.com/office/officeart/2005/8/layout/orgChart1"/>
    <dgm:cxn modelId="{BD08660E-B123-406C-BFEA-CD93C0868A31}" type="presOf" srcId="{C7FE2F1A-6C9E-414C-A435-CCAA3E77B916}" destId="{00CFBF3D-4386-43E4-A4B5-E53551CCD969}" srcOrd="0" destOrd="0" presId="urn:microsoft.com/office/officeart/2005/8/layout/orgChart1"/>
    <dgm:cxn modelId="{A6301B11-C67E-469C-B248-D995515D446E}" type="presOf" srcId="{D91BE879-2A55-4B6C-8A1D-9DC28CBE9C65}" destId="{D4D3FBD7-E9B4-48FF-89A4-6BE1C86D4466}" srcOrd="0" destOrd="0" presId="urn:microsoft.com/office/officeart/2005/8/layout/orgChart1"/>
    <dgm:cxn modelId="{247D7414-ED49-4E9F-82FB-1995B52CA673}" type="presOf" srcId="{EEEB721F-BAD0-4228-8EFA-3FA8E76CF3FE}" destId="{FDFB7B62-5419-41E7-9038-46CFED49409E}" srcOrd="0" destOrd="0" presId="urn:microsoft.com/office/officeart/2005/8/layout/orgChart1"/>
    <dgm:cxn modelId="{6FF09C14-5B4F-4889-B95C-4D9681730F0A}" type="presOf" srcId="{8263321B-6A1B-4349-B3F7-412A7092F936}" destId="{22465562-B644-4ED1-9EBE-F6EA61BD0FA4}" srcOrd="0" destOrd="0" presId="urn:microsoft.com/office/officeart/2005/8/layout/orgChart1"/>
    <dgm:cxn modelId="{C76F4415-4CB9-47CA-AA72-565A9C577DF4}" srcId="{40E97FF3-FE0F-46E0-BD39-259A7BD8F147}" destId="{EEEB721F-BAD0-4228-8EFA-3FA8E76CF3FE}" srcOrd="0" destOrd="0" parTransId="{56E5F3D8-6537-4602-9C8B-A7CC6AA9C040}" sibTransId="{D296DEB2-542E-4F9E-9085-1FBCC76676D9}"/>
    <dgm:cxn modelId="{2E3DF715-E712-4D7C-89EC-C1C6D190DEBA}" type="presOf" srcId="{F9CE4538-3CE3-43FD-B4AF-414716EEBE4A}" destId="{9E0F3A8A-3E0E-4A5C-B5BF-41AE9D41816A}" srcOrd="0" destOrd="0" presId="urn:microsoft.com/office/officeart/2005/8/layout/orgChart1"/>
    <dgm:cxn modelId="{02DC2B16-9E79-4494-B4B7-F1D8D8A53B52}" srcId="{B47FB9A4-58A7-4E51-B5AF-DDFFFBD2942A}" destId="{B1413358-5B65-4036-ACA5-CB99DFA68D43}" srcOrd="0" destOrd="0" parTransId="{2F5ABDF6-BFC3-43DC-AFCB-DAD5BB4F47BB}" sibTransId="{96F6D936-C907-462E-883A-24704BDA8508}"/>
    <dgm:cxn modelId="{28F64D16-7250-439E-B03E-A474A1F5733F}" type="presOf" srcId="{72323E8A-8C5D-47AB-8748-342455E10610}" destId="{EB674212-B449-4781-B8A5-3B89A261EAD7}" srcOrd="1" destOrd="0" presId="urn:microsoft.com/office/officeart/2005/8/layout/orgChart1"/>
    <dgm:cxn modelId="{A6642817-5D10-47CC-B83F-454381961968}" type="presOf" srcId="{B79E603B-52D8-431F-A7F3-0EC993F35C62}" destId="{1B5CF274-3D99-4664-8198-928A78949C6B}" srcOrd="0" destOrd="0" presId="urn:microsoft.com/office/officeart/2005/8/layout/orgChart1"/>
    <dgm:cxn modelId="{C0ED4917-5E7C-4C9A-8D90-4556ED3FDE79}" type="presOf" srcId="{AB60000C-CF5F-4374-AAE4-A89D14D2BB4E}" destId="{E55BED08-6135-4588-886F-908B912F3B3F}" srcOrd="0" destOrd="0" presId="urn:microsoft.com/office/officeart/2005/8/layout/orgChart1"/>
    <dgm:cxn modelId="{65E9F31A-B73D-4662-8F82-3AB83C335C6F}" srcId="{9C9B6AC0-DCC4-4CB7-B773-270F51227D2F}" destId="{816685A7-B54D-436A-8526-FE0F3058A5BF}" srcOrd="2" destOrd="0" parTransId="{0F1CB6FF-A35C-4522-86A4-21C2C40C26F1}" sibTransId="{4C34A849-96B3-4767-BC31-FAEF8DCA15FE}"/>
    <dgm:cxn modelId="{586EF01B-C1F2-404D-B900-1F7AC9A63AEC}" type="presOf" srcId="{929FEA25-43BF-46E5-8DAC-9C8BFD15B630}" destId="{EA9D64EA-9FCA-4179-AAB2-BFBF2B91EAB4}" srcOrd="0" destOrd="0" presId="urn:microsoft.com/office/officeart/2005/8/layout/orgChart1"/>
    <dgm:cxn modelId="{D425AD1C-0C5A-4D56-A692-BB4D0D252154}" type="presOf" srcId="{20CD48C2-E97A-4C26-A085-36AE52E1A4E9}" destId="{CDFDA356-C6BA-4D37-BE94-6B103BA554BC}" srcOrd="1" destOrd="0" presId="urn:microsoft.com/office/officeart/2005/8/layout/orgChart1"/>
    <dgm:cxn modelId="{2C313B1D-C7ED-42C9-946A-ADCF9CBCDCDA}" type="presOf" srcId="{25E49646-E8C4-4F77-9550-18D2618777C5}" destId="{81145E1F-E118-4098-B521-05CD5F445CE7}" srcOrd="1" destOrd="0" presId="urn:microsoft.com/office/officeart/2005/8/layout/orgChart1"/>
    <dgm:cxn modelId="{276C3A1E-6A16-41E4-B13B-9D137818BDD5}" type="presOf" srcId="{62EC2624-6B7C-4A57-B4B0-694DA50062CE}" destId="{BB85AC92-3FF2-4F64-A777-6563EF6672E3}" srcOrd="1" destOrd="0" presId="urn:microsoft.com/office/officeart/2005/8/layout/orgChart1"/>
    <dgm:cxn modelId="{8B9C6B1E-412C-4E83-83CC-7E6965E8CE02}" type="presOf" srcId="{499550E5-C4BF-4531-A3FE-29ED1465DD96}" destId="{34D8D9FD-B1C8-4D2B-8631-FDECB843DB2B}" srcOrd="1" destOrd="0" presId="urn:microsoft.com/office/officeart/2005/8/layout/orgChart1"/>
    <dgm:cxn modelId="{0CB17F26-C24F-4F0C-96AD-A8D6692C6B62}" type="presOf" srcId="{7651DDEC-C4E0-49E3-AEA2-3AEFE69FEAEB}" destId="{30A2110B-E6B0-4E16-8840-30AFF0C891E9}" srcOrd="0" destOrd="0" presId="urn:microsoft.com/office/officeart/2005/8/layout/orgChart1"/>
    <dgm:cxn modelId="{3AB08B2A-67B7-4078-8A28-E6FD77EC5A23}" type="presOf" srcId="{40E97FF3-FE0F-46E0-BD39-259A7BD8F147}" destId="{45AE1C4A-F128-44DA-8B75-6B7A0C053E3C}" srcOrd="1" destOrd="0" presId="urn:microsoft.com/office/officeart/2005/8/layout/orgChart1"/>
    <dgm:cxn modelId="{AA29B12A-BC44-478F-BBD7-A95801E1B46D}" type="presOf" srcId="{EEEB721F-BAD0-4228-8EFA-3FA8E76CF3FE}" destId="{6181A346-9E51-4DA8-8E8A-8C7EAF2729A8}" srcOrd="1" destOrd="0" presId="urn:microsoft.com/office/officeart/2005/8/layout/orgChart1"/>
    <dgm:cxn modelId="{2073962E-AB7A-426A-8D0E-D27E97CDB190}" srcId="{909F15E8-5403-427C-A47A-BFD3B7E98D61}" destId="{A4DA5026-23E8-4042-9466-C12ECE82FD69}" srcOrd="0" destOrd="0" parTransId="{929FEA25-43BF-46E5-8DAC-9C8BFD15B630}" sibTransId="{1729E17D-48DB-4F87-91F2-CD52D365D0DB}"/>
    <dgm:cxn modelId="{FB73972F-2A82-4D28-B4D1-B223B0AC5C97}" srcId="{25E49646-E8C4-4F77-9550-18D2618777C5}" destId="{B7233EE1-7153-4EEF-94F8-4A33643F7478}" srcOrd="0" destOrd="0" parTransId="{E40D683A-244F-42CF-B606-4B12245ED3F6}" sibTransId="{C451D1E6-42FE-440C-B630-56F08C8C22F2}"/>
    <dgm:cxn modelId="{E0147530-FCB9-4738-9A66-A9A58CBACE6D}" type="presOf" srcId="{61871C95-7781-490E-AC5C-F996EC66FEE2}" destId="{91DD32D0-C23D-4EDC-B960-6C32430A797E}" srcOrd="0" destOrd="0" presId="urn:microsoft.com/office/officeart/2005/8/layout/orgChart1"/>
    <dgm:cxn modelId="{4B259032-D05B-483A-9AFF-A072EDAC610B}" type="presOf" srcId="{33F3B9F8-332B-4D11-BE7D-705E17EA9591}" destId="{63BE4A02-9AEC-4801-ABE6-961F74A02E92}" srcOrd="1" destOrd="0" presId="urn:microsoft.com/office/officeart/2005/8/layout/orgChart1"/>
    <dgm:cxn modelId="{46DCCB33-E5AB-4E3B-80CC-25D4F893BA69}" srcId="{25E49646-E8C4-4F77-9550-18D2618777C5}" destId="{C6BC117E-AB23-4D08-8C29-4AA10104736A}" srcOrd="2" destOrd="0" parTransId="{BB609508-CD9C-4AB3-9C1C-BE11E9E2082F}" sibTransId="{E1D4014A-EFE6-4977-9F4A-747224C3291F}"/>
    <dgm:cxn modelId="{13E5C834-FEC6-4135-B6B0-2BD58B44D102}" srcId="{25E49646-E8C4-4F77-9550-18D2618777C5}" destId="{0A5C158C-B9C5-40D5-A004-6B5719884D98}" srcOrd="1" destOrd="0" parTransId="{108DF8E5-1408-4485-B62A-F21AAF4C9E93}" sibTransId="{797BD04D-2958-4382-B9F4-75854D016618}"/>
    <dgm:cxn modelId="{F759B835-6CA7-49DA-B2B2-01481F06F53C}" srcId="{3209B1BD-3576-4964-9EC0-A3EB105D996B}" destId="{A5101176-D50E-4A51-B0AD-5B42F9152741}" srcOrd="0" destOrd="0" parTransId="{2B70CEC0-0F83-4B72-A54A-1C2A819195F1}" sibTransId="{4A218407-F57C-4574-9F8D-6F616A873D47}"/>
    <dgm:cxn modelId="{0537FA35-3096-4B76-AE23-4F2DA7966F1F}" type="presOf" srcId="{CA71C996-7B58-43B6-82D8-D0C0774E0FE6}" destId="{1047FCD5-BE69-4FF5-9A8E-BFCF963F9F75}" srcOrd="1" destOrd="0" presId="urn:microsoft.com/office/officeart/2005/8/layout/orgChart1"/>
    <dgm:cxn modelId="{E31FAF36-7210-435F-903A-03B2D1C9C3E6}" type="presOf" srcId="{56E5F3D8-6537-4602-9C8B-A7CC6AA9C040}" destId="{FC117D4F-29AF-49A2-A9FF-C7A2074C72D3}" srcOrd="0" destOrd="0" presId="urn:microsoft.com/office/officeart/2005/8/layout/orgChart1"/>
    <dgm:cxn modelId="{0ABECF36-1F02-45FF-BFB0-686B6F342BF9}" type="presOf" srcId="{909F15E8-5403-427C-A47A-BFD3B7E98D61}" destId="{D9C8D046-603C-45C3-8485-11BD1C8B8803}" srcOrd="1" destOrd="0" presId="urn:microsoft.com/office/officeart/2005/8/layout/orgChart1"/>
    <dgm:cxn modelId="{1BC99437-E326-4C74-9896-B9BC26745E0D}" type="presOf" srcId="{12FAC9AE-19E6-4CC2-BAF9-44F654237DE7}" destId="{E31A2704-9BB0-423F-9145-8F3561FB6957}" srcOrd="1" destOrd="0" presId="urn:microsoft.com/office/officeart/2005/8/layout/orgChart1"/>
    <dgm:cxn modelId="{1DBD3439-A0F1-4F4C-8C73-843671F97F27}" type="presOf" srcId="{0A5C158C-B9C5-40D5-A004-6B5719884D98}" destId="{C12B13B2-5A2A-453F-955E-B192AB78242E}" srcOrd="0" destOrd="0" presId="urn:microsoft.com/office/officeart/2005/8/layout/orgChart1"/>
    <dgm:cxn modelId="{6FF29839-86DD-4E9C-8F9B-DCC53F0B56B6}" srcId="{12FAC9AE-19E6-4CC2-BAF9-44F654237DE7}" destId="{72323E8A-8C5D-47AB-8748-342455E10610}" srcOrd="2" destOrd="0" parTransId="{DF10A5B6-C25F-4266-AC96-71BDBAAB97C3}" sibTransId="{DF1B96F4-F38A-46C0-AC8A-28597BCC71B4}"/>
    <dgm:cxn modelId="{38DE0C3A-C218-4F9E-A5C3-0781C95466E8}" srcId="{A4DA5026-23E8-4042-9466-C12ECE82FD69}" destId="{EE55BDBE-B1F8-4420-AC19-6A1587509CA8}" srcOrd="0" destOrd="0" parTransId="{7A04C476-6A38-4270-9A20-E6574131B8F3}" sibTransId="{6F7DF58C-CE54-4B98-8D21-F66D4DD57497}"/>
    <dgm:cxn modelId="{9A5C433F-BCB2-4D27-A357-F6C11EEF220C}" type="presOf" srcId="{D65D9377-247F-4213-9941-4D7C842BD2DE}" destId="{4202D75D-4F5E-4754-A407-0F1F319E4471}" srcOrd="1" destOrd="0" presId="urn:microsoft.com/office/officeart/2005/8/layout/orgChart1"/>
    <dgm:cxn modelId="{6261E040-8C26-4959-A787-26CC1B331594}" type="presOf" srcId="{AB60000C-CF5F-4374-AAE4-A89D14D2BB4E}" destId="{D1FD4EC6-210E-4174-9501-AF11D4270E3E}" srcOrd="1" destOrd="0" presId="urn:microsoft.com/office/officeart/2005/8/layout/orgChart1"/>
    <dgm:cxn modelId="{F1ADA641-16B1-4EA8-9533-8C05409FE887}" type="presOf" srcId="{739E0577-AE42-44A7-934E-429478403DFD}" destId="{57BD4A5D-89B4-4013-B141-4D87911C9ACA}" srcOrd="0" destOrd="0" presId="urn:microsoft.com/office/officeart/2005/8/layout/orgChart1"/>
    <dgm:cxn modelId="{ACAFA741-2325-48ED-86CB-64AED6EE3FC6}" type="presOf" srcId="{730D7A47-4160-4803-A917-65A0EDBA0D99}" destId="{2A4476E8-74E6-4170-82B2-5452E4077D75}" srcOrd="0" destOrd="0" presId="urn:microsoft.com/office/officeart/2005/8/layout/orgChart1"/>
    <dgm:cxn modelId="{D0817E64-5A7E-41F2-8FEC-78DF3EEE244D}" type="presOf" srcId="{AD948F7F-D700-4E0C-8D28-096B9673052E}" destId="{6B77EE55-C93D-434D-8B64-5EDBD0B14A58}" srcOrd="0" destOrd="0" presId="urn:microsoft.com/office/officeart/2005/8/layout/orgChart1"/>
    <dgm:cxn modelId="{A80AC066-8A8C-43E4-8465-EB776D42A94B}" type="presOf" srcId="{C6BC117E-AB23-4D08-8C29-4AA10104736A}" destId="{DA44D941-0442-47D6-B33E-7DD5F993162E}" srcOrd="0" destOrd="0" presId="urn:microsoft.com/office/officeart/2005/8/layout/orgChart1"/>
    <dgm:cxn modelId="{BB59F668-38EF-4CC0-B866-5E4C23B9E500}" srcId="{D65D9377-247F-4213-9941-4D7C842BD2DE}" destId="{40E97FF3-FE0F-46E0-BD39-259A7BD8F147}" srcOrd="4" destOrd="0" parTransId="{04539C5C-DF5E-4635-8BF5-6868252DFF19}" sibTransId="{60C043E1-4827-4E1E-873B-2D9A821AFCBF}"/>
    <dgm:cxn modelId="{ADF88D6A-A950-4135-A81B-81353DF74FA3}" type="presOf" srcId="{C2747732-90B2-474B-9F28-425162121D22}" destId="{4885C023-7ABA-4B95-B9B1-00CF952E9E52}" srcOrd="0" destOrd="0" presId="urn:microsoft.com/office/officeart/2005/8/layout/orgChart1"/>
    <dgm:cxn modelId="{23CBFC4A-39B7-4C39-96B6-D16BC7514AFE}" srcId="{5E28B83E-6534-43C2-BD06-C732F59A7468}" destId="{16E78499-E8B0-4BC5-9B81-152D00EE27D1}" srcOrd="0" destOrd="0" parTransId="{CB459E52-8C40-4C02-AE56-C2C0498FE032}" sibTransId="{67D44002-ACA8-40A2-9989-A647BE2E2397}"/>
    <dgm:cxn modelId="{DABF2F6C-27A5-43B9-9A54-954B9A9D9E3D}" type="presOf" srcId="{816685A7-B54D-436A-8526-FE0F3058A5BF}" destId="{27BE96FF-7728-4228-90AE-117C892B5C7F}" srcOrd="1" destOrd="0" presId="urn:microsoft.com/office/officeart/2005/8/layout/orgChart1"/>
    <dgm:cxn modelId="{048C3F6C-95DB-48B7-ABD5-3CE08CB2E50E}" type="presOf" srcId="{1E6F6A87-8EB5-476C-A111-F5E18F13B019}" destId="{72C485F2-4766-4ED2-8CF7-B83FCE22D1B5}" srcOrd="1" destOrd="0" presId="urn:microsoft.com/office/officeart/2005/8/layout/orgChart1"/>
    <dgm:cxn modelId="{D6446C6D-51A8-499B-93BB-8D234323ACF2}" type="presOf" srcId="{739E0577-AE42-44A7-934E-429478403DFD}" destId="{293ACC65-2DC5-42DF-AF68-E7864BB57B27}" srcOrd="1" destOrd="0" presId="urn:microsoft.com/office/officeart/2005/8/layout/orgChart1"/>
    <dgm:cxn modelId="{E4D9864E-B0AF-4B26-9D04-D6DDB2C68728}" type="presOf" srcId="{FFD0B79F-9267-4480-AA4D-CF8F52EDE8C7}" destId="{31F5613E-6CCC-4840-ABC6-3534D35A895D}" srcOrd="0" destOrd="0" presId="urn:microsoft.com/office/officeart/2005/8/layout/orgChart1"/>
    <dgm:cxn modelId="{FA089C6F-D59B-418A-889E-4D0C8E7523C1}" type="presOf" srcId="{216186FC-3B88-444D-8554-755BF923FD3A}" destId="{97C9C700-6EA3-491E-9B57-D64547E5827B}" srcOrd="0" destOrd="0" presId="urn:microsoft.com/office/officeart/2005/8/layout/orgChart1"/>
    <dgm:cxn modelId="{F093B04F-D70C-4E30-A42D-B876CA19BF2D}" type="presOf" srcId="{909F15E8-5403-427C-A47A-BFD3B7E98D61}" destId="{940E96CE-A22C-4C75-A4A4-D6CE14583735}" srcOrd="0" destOrd="0" presId="urn:microsoft.com/office/officeart/2005/8/layout/orgChart1"/>
    <dgm:cxn modelId="{60FFF06F-6396-4BA0-B483-66A597B016F3}" type="presOf" srcId="{0875EEAD-B2B9-4B03-9D13-A560BCF2848A}" destId="{375F3B21-2A35-4DDF-8F79-4B4188D5DB75}" srcOrd="0" destOrd="0" presId="urn:microsoft.com/office/officeart/2005/8/layout/orgChart1"/>
    <dgm:cxn modelId="{F3B5F66F-28E7-4BDB-A587-B1B5BE1AAA66}" type="presOf" srcId="{A4DA5026-23E8-4042-9466-C12ECE82FD69}" destId="{59947F72-A766-40DD-9FD6-24572160CB6E}" srcOrd="0" destOrd="0" presId="urn:microsoft.com/office/officeart/2005/8/layout/orgChart1"/>
    <dgm:cxn modelId="{62F06C50-B7F8-43E4-A493-BCFCACFAC952}" type="presOf" srcId="{3593AD0E-3471-4053-ABFF-DB250F7903E3}" destId="{4C1140E8-487C-4F03-98B2-F5A7A9DE23D8}" srcOrd="0" destOrd="0" presId="urn:microsoft.com/office/officeart/2005/8/layout/orgChart1"/>
    <dgm:cxn modelId="{F90B8951-012B-4E8E-8573-5F85A871A1C6}" type="presOf" srcId="{40E97FF3-FE0F-46E0-BD39-259A7BD8F147}" destId="{AAE00098-DA1D-498E-8D16-3204E6FA8ACB}" srcOrd="0" destOrd="0" presId="urn:microsoft.com/office/officeart/2005/8/layout/orgChart1"/>
    <dgm:cxn modelId="{947A9752-432F-4FD2-A856-350B1C0DA989}" type="presOf" srcId="{B47FB9A4-58A7-4E51-B5AF-DDFFFBD2942A}" destId="{15206DF3-C027-4CED-B0DB-79B015FE8E2C}" srcOrd="0" destOrd="0" presId="urn:microsoft.com/office/officeart/2005/8/layout/orgChart1"/>
    <dgm:cxn modelId="{883BB052-1EA4-4854-8EA0-76689DB93C61}" type="presOf" srcId="{3209B1BD-3576-4964-9EC0-A3EB105D996B}" destId="{DB30318B-F4E1-4D93-A70F-5AD60724D968}" srcOrd="0" destOrd="0" presId="urn:microsoft.com/office/officeart/2005/8/layout/orgChart1"/>
    <dgm:cxn modelId="{DB609B54-0214-4BBF-9C37-015FD1E058D4}" type="presOf" srcId="{499550E5-C4BF-4531-A3FE-29ED1465DD96}" destId="{FDD1CD14-44F0-4B95-9687-3D2699FF223B}" srcOrd="0" destOrd="0" presId="urn:microsoft.com/office/officeart/2005/8/layout/orgChart1"/>
    <dgm:cxn modelId="{4A3BF354-25DA-4AD4-9859-2A60A887BB08}" type="presOf" srcId="{B1413358-5B65-4036-ACA5-CB99DFA68D43}" destId="{759D3738-4AA6-4A11-B65A-72B3B3FD01FB}" srcOrd="1" destOrd="0" presId="urn:microsoft.com/office/officeart/2005/8/layout/orgChart1"/>
    <dgm:cxn modelId="{7C731F55-682C-45AB-AC0F-89EA4DF0865F}" type="presOf" srcId="{1E6F6A87-8EB5-476C-A111-F5E18F13B019}" destId="{8C271E52-7B4E-480E-B21E-66C77F72FD49}" srcOrd="0" destOrd="0" presId="urn:microsoft.com/office/officeart/2005/8/layout/orgChart1"/>
    <dgm:cxn modelId="{CB719375-EDFA-4537-8702-3363064010F5}" type="presOf" srcId="{DB718C58-1F02-457D-B24E-FEBBB632726A}" destId="{966D2C54-95E1-4F1D-A97C-037A4AB41444}" srcOrd="0" destOrd="0" presId="urn:microsoft.com/office/officeart/2005/8/layout/orgChart1"/>
    <dgm:cxn modelId="{83762277-E166-45D7-9ADB-851F0B3BD211}" srcId="{D65D9377-247F-4213-9941-4D7C842BD2DE}" destId="{2352ED05-ADF8-4E2E-AF26-B11455CF1E9A}" srcOrd="0" destOrd="0" parTransId="{C1441547-777F-4244-B3F1-A87125F3D8E3}" sibTransId="{2AF3A53B-A202-4475-8A24-7202A7C67BC5}"/>
    <dgm:cxn modelId="{F2037C57-DC46-43D2-8D92-F066305F84DD}" type="presOf" srcId="{97F10D4D-A2EF-4A82-BCEE-8B52612A764D}" destId="{0732D4E1-2794-44BD-A3F4-353B37FC5505}" srcOrd="1" destOrd="0" presId="urn:microsoft.com/office/officeart/2005/8/layout/orgChart1"/>
    <dgm:cxn modelId="{0CB43678-46D1-429F-990E-D14BDCBF82E6}" type="presOf" srcId="{DB718C58-1F02-457D-B24E-FEBBB632726A}" destId="{D8D0AB77-EE36-4361-A687-DAD9DA039797}" srcOrd="1" destOrd="0" presId="urn:microsoft.com/office/officeart/2005/8/layout/orgChart1"/>
    <dgm:cxn modelId="{88125058-54E7-45FC-96B1-C698A35C85FC}" type="presOf" srcId="{EE55BDBE-B1F8-4420-AC19-6A1587509CA8}" destId="{297EDD48-E7EF-4C07-8C60-5ACA2276AD80}" srcOrd="0" destOrd="0" presId="urn:microsoft.com/office/officeart/2005/8/layout/orgChart1"/>
    <dgm:cxn modelId="{4B299578-98FA-4C3B-837B-72CE219CE8C5}" type="presOf" srcId="{2352ED05-ADF8-4E2E-AF26-B11455CF1E9A}" destId="{17A82801-4132-4B3D-8670-2E2BE0A22F8E}" srcOrd="0" destOrd="0" presId="urn:microsoft.com/office/officeart/2005/8/layout/orgChart1"/>
    <dgm:cxn modelId="{35B0F958-C5DB-4A18-9FC2-0C6550CD88D6}" type="presOf" srcId="{CA71C996-7B58-43B6-82D8-D0C0774E0FE6}" destId="{36C6B513-D0B9-49FF-B6E7-7B4690E01F25}" srcOrd="0" destOrd="0" presId="urn:microsoft.com/office/officeart/2005/8/layout/orgChart1"/>
    <dgm:cxn modelId="{FF884359-34A0-4C31-B07F-CC413579A10B}" type="presOf" srcId="{84CE6D62-7F5C-4D9D-8D5C-3722B6B74373}" destId="{7EE1F31B-39F9-4B29-8777-11D6C34E1077}" srcOrd="0" destOrd="0" presId="urn:microsoft.com/office/officeart/2005/8/layout/orgChart1"/>
    <dgm:cxn modelId="{541DDD59-9558-4E7C-A594-F5FD4439943A}" type="presOf" srcId="{84CE6D62-7F5C-4D9D-8D5C-3722B6B74373}" destId="{22C2A1D9-6152-4BF5-8BAE-B003D4312830}" srcOrd="1" destOrd="0" presId="urn:microsoft.com/office/officeart/2005/8/layout/orgChart1"/>
    <dgm:cxn modelId="{B21A097A-56D6-479B-A110-35C3013A4C08}" type="presOf" srcId="{EE55BDBE-B1F8-4420-AC19-6A1587509CA8}" destId="{3F597CB8-CC4F-4DD5-BD96-1ECF4413B99D}" srcOrd="1" destOrd="0" presId="urn:microsoft.com/office/officeart/2005/8/layout/orgChart1"/>
    <dgm:cxn modelId="{DD81EA7C-7E17-40E4-914C-B09CCE03408E}" type="presOf" srcId="{BB609508-CD9C-4AB3-9C1C-BE11E9E2082F}" destId="{BD78D644-EF82-48EB-A48A-8D7CB585A4EE}" srcOrd="0" destOrd="0" presId="urn:microsoft.com/office/officeart/2005/8/layout/orgChart1"/>
    <dgm:cxn modelId="{C43D137E-9AE2-4FAE-97AB-BE3A0C158845}" type="presOf" srcId="{A9A9D35C-F8D8-466B-BD3B-09431361D3A7}" destId="{4D40138C-4492-47F7-8132-2C99FB52B2C9}" srcOrd="0" destOrd="0" presId="urn:microsoft.com/office/officeart/2005/8/layout/orgChart1"/>
    <dgm:cxn modelId="{2D0DAD81-C1F2-4294-B828-9ED6FBAE1C46}" type="presOf" srcId="{B073DFD2-377D-4E98-926E-3D4686328D46}" destId="{C28FD19A-A03D-484F-9745-FC933E8487AC}" srcOrd="0" destOrd="0" presId="urn:microsoft.com/office/officeart/2005/8/layout/orgChart1"/>
    <dgm:cxn modelId="{A9FA2586-A1FB-4179-9D41-2D80B917E43E}" type="presOf" srcId="{7A04C476-6A38-4270-9A20-E6574131B8F3}" destId="{FF6AC0DD-4580-45D5-B8D1-33E171FAAF9E}" srcOrd="0" destOrd="0" presId="urn:microsoft.com/office/officeart/2005/8/layout/orgChart1"/>
    <dgm:cxn modelId="{8EBCB788-451D-4B82-927C-D293F63B946B}" type="presOf" srcId="{24D2BDE3-1FAD-4196-9C2F-8C317BD9F2A8}" destId="{C947653D-8957-4207-B86D-FA1E252F238A}" srcOrd="0" destOrd="0" presId="urn:microsoft.com/office/officeart/2005/8/layout/orgChart1"/>
    <dgm:cxn modelId="{40067E89-9247-4791-B272-FCF27274FEB3}" type="presOf" srcId="{24D2BDE3-1FAD-4196-9C2F-8C317BD9F2A8}" destId="{82A6229F-294A-4831-A9E3-0D11910551EC}" srcOrd="1" destOrd="0" presId="urn:microsoft.com/office/officeart/2005/8/layout/orgChart1"/>
    <dgm:cxn modelId="{F3D9718B-1828-4BFB-B345-A780A0FB459A}" srcId="{909F15E8-5403-427C-A47A-BFD3B7E98D61}" destId="{97F10D4D-A2EF-4A82-BCEE-8B52612A764D}" srcOrd="2" destOrd="0" parTransId="{FFD0B79F-9267-4480-AA4D-CF8F52EDE8C7}" sibTransId="{90A0B2FF-CDEF-4444-A3DC-A018E8CBAB99}"/>
    <dgm:cxn modelId="{7354A38D-0A5E-4A81-9EE3-A2A26AC66E98}" srcId="{12FAC9AE-19E6-4CC2-BAF9-44F654237DE7}" destId="{62EC2624-6B7C-4A57-B4B0-694DA50062CE}" srcOrd="1" destOrd="0" parTransId="{0875EEAD-B2B9-4B03-9D13-A560BCF2848A}" sibTransId="{E48D4634-3E8F-4CF6-9151-F22F9F8BC960}"/>
    <dgm:cxn modelId="{F4E7AD8E-8C04-47C9-9F82-FC8422CA2EB9}" type="presOf" srcId="{16E78499-E8B0-4BC5-9B81-152D00EE27D1}" destId="{CD2B65F9-557B-4A18-B0A8-289449FFBFDD}" srcOrd="1" destOrd="0" presId="urn:microsoft.com/office/officeart/2005/8/layout/orgChart1"/>
    <dgm:cxn modelId="{62AFC091-D4AC-4EC9-BD19-B43C31EBAC72}" type="presOf" srcId="{CB459E52-8C40-4C02-AE56-C2C0498FE032}" destId="{6092968C-6779-4220-9031-CE9739FFF521}" srcOrd="0" destOrd="0" presId="urn:microsoft.com/office/officeart/2005/8/layout/orgChart1"/>
    <dgm:cxn modelId="{6E3CE493-2789-4213-B2DD-3DC97580943A}" type="presOf" srcId="{C6BC117E-AB23-4D08-8C29-4AA10104736A}" destId="{77D22365-F6FE-410B-8CA8-E8C1B8A37DE8}" srcOrd="1" destOrd="0" presId="urn:microsoft.com/office/officeart/2005/8/layout/orgChart1"/>
    <dgm:cxn modelId="{1741E893-6ADE-4E7E-9FCE-1EB7ABA3D9B5}" type="presOf" srcId="{97F10D4D-A2EF-4A82-BCEE-8B52612A764D}" destId="{18B66325-1F26-4738-81DF-C22096C330B1}" srcOrd="0" destOrd="0" presId="urn:microsoft.com/office/officeart/2005/8/layout/orgChart1"/>
    <dgm:cxn modelId="{9B343195-569C-4A27-9ED6-2A8113EE1DE2}" type="presOf" srcId="{8263321B-6A1B-4349-B3F7-412A7092F936}" destId="{2BC06093-24B5-406E-B1EF-1F7D810AB69E}" srcOrd="1" destOrd="0" presId="urn:microsoft.com/office/officeart/2005/8/layout/orgChart1"/>
    <dgm:cxn modelId="{324B4E95-4CF0-45E6-85C7-CA292EFD4039}" type="presOf" srcId="{216186FC-3B88-444D-8554-755BF923FD3A}" destId="{9AEF5210-FD37-4616-A499-1FCFD3CA5BF7}" srcOrd="1" destOrd="0" presId="urn:microsoft.com/office/officeart/2005/8/layout/orgChart1"/>
    <dgm:cxn modelId="{1FF1DC98-61EE-4B7A-B6C7-B14E5BACBA21}" srcId="{D65D9377-247F-4213-9941-4D7C842BD2DE}" destId="{AB60000C-CF5F-4374-AAE4-A89D14D2BB4E}" srcOrd="5" destOrd="0" parTransId="{F34ED77C-E29D-4D61-9E7F-14F65BF17AC4}" sibTransId="{000839A9-5916-4F44-B002-EDDE8821D46E}"/>
    <dgm:cxn modelId="{932AFF98-E256-441E-9108-5C38016503CA}" srcId="{AB60000C-CF5F-4374-AAE4-A89D14D2BB4E}" destId="{8263321B-6A1B-4349-B3F7-412A7092F936}" srcOrd="0" destOrd="0" parTransId="{E6C5FB00-E6BA-48D5-8E4E-04F32DC6F33D}" sibTransId="{557B6E02-5C50-49B1-99F8-1F2BB61E3155}"/>
    <dgm:cxn modelId="{7A1CE499-315F-4A24-BF26-520764631CFA}" srcId="{739E0577-AE42-44A7-934E-429478403DFD}" destId="{33F3B9F8-332B-4D11-BE7D-705E17EA9591}" srcOrd="1" destOrd="0" parTransId="{F49FD6AB-F92E-41D7-B24F-E62D354313A0}" sibTransId="{3445C1BF-E5DD-4ECC-BA22-3890421AC106}"/>
    <dgm:cxn modelId="{B06E439A-5E2F-4067-80B4-8B1D6034E3D7}" type="presOf" srcId="{816685A7-B54D-436A-8526-FE0F3058A5BF}" destId="{E661B199-CA68-4155-AC64-F9053CD7E75D}" srcOrd="0" destOrd="0" presId="urn:microsoft.com/office/officeart/2005/8/layout/orgChart1"/>
    <dgm:cxn modelId="{8C3A589E-87AC-4F16-B10A-0506356164B4}" type="presOf" srcId="{27BDD292-CF7C-4952-B38D-325DC746015C}" destId="{5D6B1204-19BD-4262-9D4D-D108395C5BE6}" srcOrd="0" destOrd="0" presId="urn:microsoft.com/office/officeart/2005/8/layout/orgChart1"/>
    <dgm:cxn modelId="{6BDEBD9F-5B11-4EE4-8D43-FD063C0663B6}" srcId="{B1413358-5B65-4036-ACA5-CB99DFA68D43}" destId="{12FAC9AE-19E6-4CC2-BAF9-44F654237DE7}" srcOrd="3" destOrd="0" parTransId="{9DFD63A4-A325-46D3-8C19-3CD9801ED0D7}" sibTransId="{84B5D40B-6A2A-42F7-80B1-4A9F24124885}"/>
    <dgm:cxn modelId="{6B9B87A0-6401-4543-A727-D34A42EE3037}" srcId="{3209B1BD-3576-4964-9EC0-A3EB105D996B}" destId="{24D2BDE3-1FAD-4196-9C2F-8C317BD9F2A8}" srcOrd="1" destOrd="0" parTransId="{498800DD-1921-4A8B-8AB6-607AC37E84EA}" sibTransId="{566A2EE1-37F8-4698-9ADD-A2774FCD02D7}"/>
    <dgm:cxn modelId="{692536A2-92DB-4C1C-96BC-660DE5F2217F}" type="presOf" srcId="{2352ED05-ADF8-4E2E-AF26-B11455CF1E9A}" destId="{5FD01AB4-E2E5-4E1D-B461-29199D3C83B5}" srcOrd="1" destOrd="0" presId="urn:microsoft.com/office/officeart/2005/8/layout/orgChart1"/>
    <dgm:cxn modelId="{0B5DE6A5-FAFD-4D55-8BCD-1C1B27812267}" srcId="{5E28B83E-6534-43C2-BD06-C732F59A7468}" destId="{84CE6D62-7F5C-4D9D-8D5C-3722B6B74373}" srcOrd="1" destOrd="0" parTransId="{C7FE2F1A-6C9E-414C-A435-CCAA3E77B916}" sibTransId="{A34150F1-210E-4136-82A0-AF8184C53A15}"/>
    <dgm:cxn modelId="{81EFE2A6-846F-46AB-A214-925662B5927C}" srcId="{739E0577-AE42-44A7-934E-429478403DFD}" destId="{25E49646-E8C4-4F77-9550-18D2618777C5}" srcOrd="2" destOrd="0" parTransId="{61871C95-7781-490E-AC5C-F996EC66FEE2}" sibTransId="{2D0A0FBF-18CC-4D60-AAF3-349631E8AEA7}"/>
    <dgm:cxn modelId="{A8A78CA7-565E-497B-B489-8FF0179E9645}" type="presOf" srcId="{C1441547-777F-4244-B3F1-A87125F3D8E3}" destId="{A0725227-563A-45EF-BA8B-9769B5E4F4F5}" srcOrd="0" destOrd="0" presId="urn:microsoft.com/office/officeart/2005/8/layout/orgChart1"/>
    <dgm:cxn modelId="{97BC9FA8-B644-49EB-BAD4-B02CB2DEAD4F}" srcId="{B1413358-5B65-4036-ACA5-CB99DFA68D43}" destId="{909F15E8-5403-427C-A47A-BFD3B7E98D61}" srcOrd="4" destOrd="0" parTransId="{A9A9D35C-F8D8-466B-BD3B-09431361D3A7}" sibTransId="{9E4751F3-F66A-4020-ABC4-A10409420A74}"/>
    <dgm:cxn modelId="{C2C70DAA-0D72-43CF-936A-33114018B3E7}" type="presOf" srcId="{33F3B9F8-332B-4D11-BE7D-705E17EA9591}" destId="{9B7508EA-A8D2-45C8-8502-E2C0052FD61F}" srcOrd="0" destOrd="0" presId="urn:microsoft.com/office/officeart/2005/8/layout/orgChart1"/>
    <dgm:cxn modelId="{AEBD12AC-D1AD-4660-9373-53B83FA0950F}" srcId="{B1413358-5B65-4036-ACA5-CB99DFA68D43}" destId="{D65D9377-247F-4213-9941-4D7C842BD2DE}" srcOrd="1" destOrd="0" parTransId="{C2747732-90B2-474B-9F28-425162121D22}" sibTransId="{AFBE5B4C-FC64-49BC-B42A-88DAF7A9DE02}"/>
    <dgm:cxn modelId="{496878B1-61D0-49C9-9E68-8782B0A160EB}" type="presOf" srcId="{20CD48C2-E97A-4C26-A085-36AE52E1A4E9}" destId="{C2202622-E6D6-4BBB-9CC0-FBACD1552591}" srcOrd="0" destOrd="0" presId="urn:microsoft.com/office/officeart/2005/8/layout/orgChart1"/>
    <dgm:cxn modelId="{822388B2-EC58-4A17-B1F8-213A7C663EB9}" srcId="{739E0577-AE42-44A7-934E-429478403DFD}" destId="{9C9B6AC0-DCC4-4CB7-B773-270F51227D2F}" srcOrd="0" destOrd="0" parTransId="{755B066E-AC51-4F54-9820-79F4AE986865}" sibTransId="{288DAD9A-022C-4591-ABD2-765B04D32DEC}"/>
    <dgm:cxn modelId="{6D36FFB3-DC3E-4E69-A7D2-2DE0C45537FB}" srcId="{12FAC9AE-19E6-4CC2-BAF9-44F654237DE7}" destId="{0CC9A4B7-D233-46E4-B65D-903F4B6EAC17}" srcOrd="0" destOrd="0" parTransId="{B79E603B-52D8-431F-A7F3-0EC993F35C62}" sibTransId="{8A4944D5-0035-4CF7-A335-2A62658D5D50}"/>
    <dgm:cxn modelId="{A31D70B5-249D-4062-970D-D62DC0E631D1}" type="presOf" srcId="{D65D9377-247F-4213-9941-4D7C842BD2DE}" destId="{934CD609-09A3-477D-B29D-E1EC71C7020E}" srcOrd="0" destOrd="0" presId="urn:microsoft.com/office/officeart/2005/8/layout/orgChart1"/>
    <dgm:cxn modelId="{2B3541B6-5EDC-4D05-B111-EC985B1DCA78}" srcId="{9C9B6AC0-DCC4-4CB7-B773-270F51227D2F}" destId="{499550E5-C4BF-4531-A3FE-29ED1465DD96}" srcOrd="1" destOrd="0" parTransId="{97544C8E-3129-452B-8A87-8C769DE8AD2B}" sibTransId="{E971994C-87F3-4945-A4FB-CBAB5ED161DA}"/>
    <dgm:cxn modelId="{3CA8F6BA-A8B8-444A-97BA-78913337A4C7}" type="presOf" srcId="{2B70CEC0-0F83-4B72-A54A-1C2A819195F1}" destId="{BE41A875-F8E8-4A5D-B766-63E300338558}" srcOrd="0" destOrd="0" presId="urn:microsoft.com/office/officeart/2005/8/layout/orgChart1"/>
    <dgm:cxn modelId="{5190F7BA-7464-4ACB-A930-467B491804E9}" type="presOf" srcId="{A5101176-D50E-4A51-B0AD-5B42F9152741}" destId="{06044276-1052-43B6-BC60-61AA4E77C1D0}" srcOrd="1" destOrd="0" presId="urn:microsoft.com/office/officeart/2005/8/layout/orgChart1"/>
    <dgm:cxn modelId="{60FF39BB-F1FE-4138-A2FD-FE7775D7A958}" type="presOf" srcId="{62EC2624-6B7C-4A57-B4B0-694DA50062CE}" destId="{9CC1BC49-D1DF-43C9-BC33-11265F9BD871}" srcOrd="0" destOrd="0" presId="urn:microsoft.com/office/officeart/2005/8/layout/orgChart1"/>
    <dgm:cxn modelId="{4F2A68BE-CA16-4D0B-B533-52C1983878DB}" type="presOf" srcId="{0B4ACF4A-A122-4D34-B610-1F85CA8F6C24}" destId="{4CCAD250-1ECA-4627-B8C2-7A78D07AB9A0}" srcOrd="0" destOrd="0" presId="urn:microsoft.com/office/officeart/2005/8/layout/orgChart1"/>
    <dgm:cxn modelId="{3C127ABF-F70C-4C58-8743-A7C0D2D10150}" type="presOf" srcId="{B7233EE1-7153-4EEF-94F8-4A33643F7478}" destId="{5C6722A6-C445-49E2-9583-35F245398071}" srcOrd="1" destOrd="0" presId="urn:microsoft.com/office/officeart/2005/8/layout/orgChart1"/>
    <dgm:cxn modelId="{73D42DC1-C6D9-4A38-A668-A7746F4037FE}" type="presOf" srcId="{1F8FA1B1-0747-4B53-B31C-5235F5A5AA68}" destId="{8CC01C1D-9B13-495E-8BB1-9E9C89D860FE}" srcOrd="0" destOrd="0" presId="urn:microsoft.com/office/officeart/2005/8/layout/orgChart1"/>
    <dgm:cxn modelId="{FF5373C1-38FC-4966-BD97-BEDF2F6E38DD}" type="presOf" srcId="{25E49646-E8C4-4F77-9550-18D2618777C5}" destId="{663C7804-5095-44D5-9BB3-FED0F30C563F}" srcOrd="0" destOrd="0" presId="urn:microsoft.com/office/officeart/2005/8/layout/orgChart1"/>
    <dgm:cxn modelId="{A4FBE6C4-514B-454F-AE07-9B6CA74CF80D}" type="presOf" srcId="{0CC9A4B7-D233-46E4-B65D-903F4B6EAC17}" destId="{A20A532C-E972-4C1C-B4F0-2657693C098F}" srcOrd="1" destOrd="0" presId="urn:microsoft.com/office/officeart/2005/8/layout/orgChart1"/>
    <dgm:cxn modelId="{966C28C5-12B9-4A6A-9D2A-749150B91EA6}" srcId="{D65D9377-247F-4213-9941-4D7C842BD2DE}" destId="{216186FC-3B88-444D-8554-755BF923FD3A}" srcOrd="2" destOrd="0" parTransId="{730D7A47-4160-4803-A917-65A0EDBA0D99}" sibTransId="{3FE6549B-7B6E-44BA-B0CA-A462AB928853}"/>
    <dgm:cxn modelId="{3684D6C6-3FAB-4471-AFF0-067C5F425F3F}" srcId="{2352ED05-ADF8-4E2E-AF26-B11455CF1E9A}" destId="{468EFCBF-898E-4A16-8A10-3081B10A23D8}" srcOrd="0" destOrd="0" parTransId="{27BDD292-CF7C-4952-B38D-325DC746015C}" sibTransId="{D819C3EC-5395-4C30-AF0E-CB32490E4939}"/>
    <dgm:cxn modelId="{39D244C8-9994-4B3A-B252-C9C5D0CFD71C}" type="presOf" srcId="{108DF8E5-1408-4485-B62A-F21AAF4C9E93}" destId="{60456592-779F-434D-87AE-DE4B1223C055}" srcOrd="0" destOrd="0" presId="urn:microsoft.com/office/officeart/2005/8/layout/orgChart1"/>
    <dgm:cxn modelId="{D1A7A4C8-4ED1-47EF-B5A1-042104169071}" type="presOf" srcId="{468EFCBF-898E-4A16-8A10-3081B10A23D8}" destId="{3E8C9CBD-0628-4988-AD83-B6850BB06B5A}" srcOrd="0" destOrd="0" presId="urn:microsoft.com/office/officeart/2005/8/layout/orgChart1"/>
    <dgm:cxn modelId="{5DA4BCC9-3103-4A9F-ADEA-BE68A48925F5}" srcId="{B1413358-5B65-4036-ACA5-CB99DFA68D43}" destId="{739E0577-AE42-44A7-934E-429478403DFD}" srcOrd="2" destOrd="0" parTransId="{933E1252-C320-4BB5-B074-E905F16E5DBF}" sibTransId="{7B0658E1-F010-4417-B78E-69A94DA0F6BC}"/>
    <dgm:cxn modelId="{C436BDC9-7E9D-46D4-9BF5-CA909E2C77B2}" srcId="{D65D9377-247F-4213-9941-4D7C842BD2DE}" destId="{5E28B83E-6534-43C2-BD06-C732F59A7468}" srcOrd="1" destOrd="0" parTransId="{AD948F7F-D700-4E0C-8D28-096B9673052E}" sibTransId="{F7CB7ED6-CECC-4B35-A564-A9B99B28BC4E}"/>
    <dgm:cxn modelId="{2CC7F7C9-15DE-42D2-8DBB-24172B7094EA}" type="presOf" srcId="{12FAC9AE-19E6-4CC2-BAF9-44F654237DE7}" destId="{758C1A75-B1AF-4C60-A6E2-92C20364E083}" srcOrd="0" destOrd="0" presId="urn:microsoft.com/office/officeart/2005/8/layout/orgChart1"/>
    <dgm:cxn modelId="{AEB59CCE-58DA-4BFF-BC0C-4077B9B27232}" type="presOf" srcId="{498800DD-1921-4A8B-8AB6-607AC37E84EA}" destId="{1ABEBFF6-1C67-4116-B6EB-7EC11F5F6A74}" srcOrd="0" destOrd="0" presId="urn:microsoft.com/office/officeart/2005/8/layout/orgChart1"/>
    <dgm:cxn modelId="{806C06CF-2CA6-475C-ABFB-AB550A76A664}" type="presOf" srcId="{F49FD6AB-F92E-41D7-B24F-E62D354313A0}" destId="{347B6243-0548-4407-88E1-021D7E128A26}" srcOrd="0" destOrd="0" presId="urn:microsoft.com/office/officeart/2005/8/layout/orgChart1"/>
    <dgm:cxn modelId="{C0B492D2-CD92-4015-85EF-9BE61DC374C4}" type="presOf" srcId="{A4DA5026-23E8-4042-9466-C12ECE82FD69}" destId="{E7DAF670-B515-4168-BB80-3780AA1B3E20}" srcOrd="1" destOrd="0" presId="urn:microsoft.com/office/officeart/2005/8/layout/orgChart1"/>
    <dgm:cxn modelId="{C84E99D7-983C-4BC8-9832-EE51EA5EFAA4}" type="presOf" srcId="{DF10A5B6-C25F-4266-AC96-71BDBAAB97C3}" destId="{D10C0CAE-0DCC-4D6A-8C0A-3738669D77AE}" srcOrd="0" destOrd="0" presId="urn:microsoft.com/office/officeart/2005/8/layout/orgChart1"/>
    <dgm:cxn modelId="{DA0031D8-BC1A-4528-B829-AE6A0CE42172}" type="presOf" srcId="{F34ED77C-E29D-4D61-9E7F-14F65BF17AC4}" destId="{AF312A49-E9E1-4474-8657-FA86E79FC717}" srcOrd="0" destOrd="0" presId="urn:microsoft.com/office/officeart/2005/8/layout/orgChart1"/>
    <dgm:cxn modelId="{627D28DB-805B-4B3F-92AC-E3626903B971}" type="presOf" srcId="{16E78499-E8B0-4BC5-9B81-152D00EE27D1}" destId="{AB66AAB2-332A-4A09-B727-B4F288C40C2C}" srcOrd="0" destOrd="0" presId="urn:microsoft.com/office/officeart/2005/8/layout/orgChart1"/>
    <dgm:cxn modelId="{F83BB7DB-63F6-4C48-919A-296721A97FC4}" type="presOf" srcId="{0F1CB6FF-A35C-4522-86A4-21C2C40C26F1}" destId="{85FA63ED-CD80-420D-8F95-92A458C7B0B4}" srcOrd="0" destOrd="0" presId="urn:microsoft.com/office/officeart/2005/8/layout/orgChart1"/>
    <dgm:cxn modelId="{00CBC6DE-FEDB-45B9-A3B9-D8DF1504641F}" srcId="{9C9B6AC0-DCC4-4CB7-B773-270F51227D2F}" destId="{1E6F6A87-8EB5-476C-A111-F5E18F13B019}" srcOrd="0" destOrd="0" parTransId="{D91BE879-2A55-4B6C-8A1D-9DC28CBE9C65}" sibTransId="{2BF14E21-F2EE-4A6F-94BF-9755D34DDAE5}"/>
    <dgm:cxn modelId="{21AFEADE-F59D-4074-A0A7-CC70F7CF98DC}" type="presOf" srcId="{3209B1BD-3576-4964-9EC0-A3EB105D996B}" destId="{CF804708-2461-4F96-A798-DBFFE47F56F2}" srcOrd="1" destOrd="0" presId="urn:microsoft.com/office/officeart/2005/8/layout/orgChart1"/>
    <dgm:cxn modelId="{F6FFB6E1-BE21-4C12-B224-0BDCE2C5B1DF}" type="presOf" srcId="{DDFDD1FB-92C9-4036-A496-FD323BC93E44}" destId="{EE308493-6B88-4947-9EDA-1CDA3D29106C}" srcOrd="0" destOrd="0" presId="urn:microsoft.com/office/officeart/2005/8/layout/orgChart1"/>
    <dgm:cxn modelId="{DD3A65EA-0613-4458-85F4-2853DEEBC2F2}" type="presOf" srcId="{B073DFD2-377D-4E98-926E-3D4686328D46}" destId="{02A65343-CFB1-4FDC-BD53-EB5036C2AEE2}" srcOrd="1" destOrd="0" presId="urn:microsoft.com/office/officeart/2005/8/layout/orgChart1"/>
    <dgm:cxn modelId="{6FE2F7EB-E538-46C4-B04D-AFE2AAF3A2A8}" type="presOf" srcId="{E40D683A-244F-42CF-B606-4B12245ED3F6}" destId="{87850428-EFA8-40EA-89AC-4C0F0BF01917}" srcOrd="0" destOrd="0" presId="urn:microsoft.com/office/officeart/2005/8/layout/orgChart1"/>
    <dgm:cxn modelId="{CB91E5EC-5C31-4A78-A84E-1D8DCF4B1F37}" type="presOf" srcId="{9DFD63A4-A325-46D3-8C19-3CD9801ED0D7}" destId="{00160955-8C7A-4CC0-BC0E-DD58F25C9393}" srcOrd="0" destOrd="0" presId="urn:microsoft.com/office/officeart/2005/8/layout/orgChart1"/>
    <dgm:cxn modelId="{1B4048EF-3BCD-4210-81A9-CD49E67C7F88}" type="presOf" srcId="{755B066E-AC51-4F54-9820-79F4AE986865}" destId="{E0F2B769-9609-40B9-9AEA-EE8EA1AC38A4}" srcOrd="0" destOrd="0" presId="urn:microsoft.com/office/officeart/2005/8/layout/orgChart1"/>
    <dgm:cxn modelId="{AB31D3F0-2C2F-4F93-8A6B-6A6129CF5F5E}" srcId="{B1413358-5B65-4036-ACA5-CB99DFA68D43}" destId="{DB718C58-1F02-457D-B24E-FEBBB632726A}" srcOrd="0" destOrd="0" parTransId="{7651DDEC-C4E0-49E3-AEA2-3AEFE69FEAEB}" sibTransId="{BD177686-9CC7-440B-83BA-FE539D131770}"/>
    <dgm:cxn modelId="{8A8322F1-6F99-4ED6-9E9D-6FB34128F186}" type="presOf" srcId="{E6C5FB00-E6BA-48D5-8E4E-04F32DC6F33D}" destId="{5F001A48-93AC-4E88-BB0F-8FC620DD6424}" srcOrd="0" destOrd="0" presId="urn:microsoft.com/office/officeart/2005/8/layout/orgChart1"/>
    <dgm:cxn modelId="{B71748F2-B0B8-4F24-830D-06CEEE055F25}" srcId="{33F3B9F8-332B-4D11-BE7D-705E17EA9591}" destId="{0B4ACF4A-A122-4D34-B610-1F85CA8F6C24}" srcOrd="0" destOrd="0" parTransId="{F9CE4538-3CE3-43FD-B4AF-414716EEBE4A}" sibTransId="{5EF0B0D4-178F-451A-BD62-E7860B0B3333}"/>
    <dgm:cxn modelId="{3B9CC3F3-CE04-487E-B3E2-CE90BCE252EA}" type="presOf" srcId="{04539C5C-DF5E-4635-8BF5-6868252DFF19}" destId="{A28D36E8-B6C4-4755-97A5-85254519488D}" srcOrd="0" destOrd="0" presId="urn:microsoft.com/office/officeart/2005/8/layout/orgChart1"/>
    <dgm:cxn modelId="{8DFB7FF4-9F8B-4299-B82A-9FD947835578}" type="presOf" srcId="{5E28B83E-6534-43C2-BD06-C732F59A7468}" destId="{A61BDAA5-F047-4DD2-8C41-E1362F63C881}" srcOrd="1" destOrd="0" presId="urn:microsoft.com/office/officeart/2005/8/layout/orgChart1"/>
    <dgm:cxn modelId="{01AAC2F7-A272-4814-920D-410235CD01D6}" srcId="{739E0577-AE42-44A7-934E-429478403DFD}" destId="{3209B1BD-3576-4964-9EC0-A3EB105D996B}" srcOrd="3" destOrd="0" parTransId="{1F8FA1B1-0747-4B53-B31C-5235F5A5AA68}" sibTransId="{1A1D152D-E5B9-4F62-BDE9-7A11768A4014}"/>
    <dgm:cxn modelId="{20CE44F8-15A8-4E18-A5C5-B1F8D0A6DF22}" type="presOf" srcId="{0CC9A4B7-D233-46E4-B65D-903F4B6EAC17}" destId="{D8E4BCAE-4225-4794-846A-EEF9877BB769}" srcOrd="0" destOrd="0" presId="urn:microsoft.com/office/officeart/2005/8/layout/orgChart1"/>
    <dgm:cxn modelId="{DD9E03FA-D7AC-4E64-8BF3-A60401BBD0E6}" type="presOf" srcId="{9C9B6AC0-DCC4-4CB7-B773-270F51227D2F}" destId="{5B18B54A-ACFB-4FEE-ACA1-997B046E8056}" srcOrd="0" destOrd="0" presId="urn:microsoft.com/office/officeart/2005/8/layout/orgChart1"/>
    <dgm:cxn modelId="{D4921CFA-3807-4B81-B9B9-D1CA90413503}" type="presOf" srcId="{5E28B83E-6534-43C2-BD06-C732F59A7468}" destId="{369EE857-7BFF-401B-9428-8B6ED2794D50}" srcOrd="0" destOrd="0" presId="urn:microsoft.com/office/officeart/2005/8/layout/orgChart1"/>
    <dgm:cxn modelId="{99B21AFB-8291-4DE5-8343-E764748475D6}" type="presOf" srcId="{B7233EE1-7153-4EEF-94F8-4A33643F7478}" destId="{E4033041-B489-40DB-A85C-7600C7FD3092}" srcOrd="0" destOrd="0" presId="urn:microsoft.com/office/officeart/2005/8/layout/orgChart1"/>
    <dgm:cxn modelId="{89DADEFD-6D92-47A9-B13C-0FCBE62DEBBE}" type="presOf" srcId="{72323E8A-8C5D-47AB-8748-342455E10610}" destId="{9CD852BA-82CC-4E7C-93FF-027A97885B3C}" srcOrd="0" destOrd="0" presId="urn:microsoft.com/office/officeart/2005/8/layout/orgChart1"/>
    <dgm:cxn modelId="{1AAF2F92-80A7-4390-B0DC-B229125DE356}" type="presParOf" srcId="{15206DF3-C027-4CED-B0DB-79B015FE8E2C}" destId="{298DC0A0-491F-470D-BF55-6E5462C0B9DD}" srcOrd="0" destOrd="0" presId="urn:microsoft.com/office/officeart/2005/8/layout/orgChart1"/>
    <dgm:cxn modelId="{9DA2C780-3F48-44CF-8B5A-FE52F2AAB9A5}" type="presParOf" srcId="{298DC0A0-491F-470D-BF55-6E5462C0B9DD}" destId="{01E0954C-1207-43DD-99EA-1B00528A4369}" srcOrd="0" destOrd="0" presId="urn:microsoft.com/office/officeart/2005/8/layout/orgChart1"/>
    <dgm:cxn modelId="{1704535E-DB51-40BD-AA67-83165EE01125}" type="presParOf" srcId="{01E0954C-1207-43DD-99EA-1B00528A4369}" destId="{F6D2189C-A06C-42E8-A724-430E07922ACB}" srcOrd="0" destOrd="0" presId="urn:microsoft.com/office/officeart/2005/8/layout/orgChart1"/>
    <dgm:cxn modelId="{08DD7E55-4175-4CAB-B0BB-0BF866C1BDEA}" type="presParOf" srcId="{01E0954C-1207-43DD-99EA-1B00528A4369}" destId="{759D3738-4AA6-4A11-B65A-72B3B3FD01FB}" srcOrd="1" destOrd="0" presId="urn:microsoft.com/office/officeart/2005/8/layout/orgChart1"/>
    <dgm:cxn modelId="{FF939DAB-1678-4252-9B5A-38D3849C149F}" type="presParOf" srcId="{298DC0A0-491F-470D-BF55-6E5462C0B9DD}" destId="{83488796-690B-4A29-B17B-6EEB8F4BC0B8}" srcOrd="1" destOrd="0" presId="urn:microsoft.com/office/officeart/2005/8/layout/orgChart1"/>
    <dgm:cxn modelId="{02AB8A4E-5CC3-49A0-B3F3-00D148C94348}" type="presParOf" srcId="{83488796-690B-4A29-B17B-6EEB8F4BC0B8}" destId="{30A2110B-E6B0-4E16-8840-30AFF0C891E9}" srcOrd="0" destOrd="0" presId="urn:microsoft.com/office/officeart/2005/8/layout/orgChart1"/>
    <dgm:cxn modelId="{8C38BF90-C028-4B9A-9ECA-D973DC37D16C}" type="presParOf" srcId="{83488796-690B-4A29-B17B-6EEB8F4BC0B8}" destId="{E46E64FC-C27A-4765-904D-01D5CF867DDE}" srcOrd="1" destOrd="0" presId="urn:microsoft.com/office/officeart/2005/8/layout/orgChart1"/>
    <dgm:cxn modelId="{C981FD9F-7FFA-49A6-9205-C96E9CEF63F1}" type="presParOf" srcId="{E46E64FC-C27A-4765-904D-01D5CF867DDE}" destId="{C47A4072-7703-456A-838A-EEE22D9A152B}" srcOrd="0" destOrd="0" presId="urn:microsoft.com/office/officeart/2005/8/layout/orgChart1"/>
    <dgm:cxn modelId="{A23A9E3A-5915-4531-A3BE-150231684C4A}" type="presParOf" srcId="{C47A4072-7703-456A-838A-EEE22D9A152B}" destId="{966D2C54-95E1-4F1D-A97C-037A4AB41444}" srcOrd="0" destOrd="0" presId="urn:microsoft.com/office/officeart/2005/8/layout/orgChart1"/>
    <dgm:cxn modelId="{A78B669E-DA7C-4B62-9CEC-D5289BCB4721}" type="presParOf" srcId="{C47A4072-7703-456A-838A-EEE22D9A152B}" destId="{D8D0AB77-EE36-4361-A687-DAD9DA039797}" srcOrd="1" destOrd="0" presId="urn:microsoft.com/office/officeart/2005/8/layout/orgChart1"/>
    <dgm:cxn modelId="{E63BFA54-687B-4DEF-8995-512D52807E2B}" type="presParOf" srcId="{E46E64FC-C27A-4765-904D-01D5CF867DDE}" destId="{0D852F71-F5B0-4325-965E-8928C4153874}" srcOrd="1" destOrd="0" presId="urn:microsoft.com/office/officeart/2005/8/layout/orgChart1"/>
    <dgm:cxn modelId="{C870DC8D-3A7D-476C-B7BD-FB4B649326DF}" type="presParOf" srcId="{E46E64FC-C27A-4765-904D-01D5CF867DDE}" destId="{7E477940-90E6-4F50-AF74-1A551BFEC0DF}" srcOrd="2" destOrd="0" presId="urn:microsoft.com/office/officeart/2005/8/layout/orgChart1"/>
    <dgm:cxn modelId="{631886BF-87D3-4313-9487-B0CE04886BBC}" type="presParOf" srcId="{83488796-690B-4A29-B17B-6EEB8F4BC0B8}" destId="{4885C023-7ABA-4B95-B9B1-00CF952E9E52}" srcOrd="2" destOrd="0" presId="urn:microsoft.com/office/officeart/2005/8/layout/orgChart1"/>
    <dgm:cxn modelId="{E3A3F9D6-3D8E-4984-9147-51D6E3A5CEF5}" type="presParOf" srcId="{83488796-690B-4A29-B17B-6EEB8F4BC0B8}" destId="{31066FF8-3DEE-405A-AD91-1D7903703E12}" srcOrd="3" destOrd="0" presId="urn:microsoft.com/office/officeart/2005/8/layout/orgChart1"/>
    <dgm:cxn modelId="{B4737BB9-56C2-4A60-BDF7-C47B5E36290B}" type="presParOf" srcId="{31066FF8-3DEE-405A-AD91-1D7903703E12}" destId="{C256B447-52B6-44E3-8764-80F7D38B6C82}" srcOrd="0" destOrd="0" presId="urn:microsoft.com/office/officeart/2005/8/layout/orgChart1"/>
    <dgm:cxn modelId="{1CC9C727-A35D-45FC-B7CF-513FCDF37F59}" type="presParOf" srcId="{C256B447-52B6-44E3-8764-80F7D38B6C82}" destId="{934CD609-09A3-477D-B29D-E1EC71C7020E}" srcOrd="0" destOrd="0" presId="urn:microsoft.com/office/officeart/2005/8/layout/orgChart1"/>
    <dgm:cxn modelId="{1ED5979B-9603-4C28-B361-D65C7B474FE1}" type="presParOf" srcId="{C256B447-52B6-44E3-8764-80F7D38B6C82}" destId="{4202D75D-4F5E-4754-A407-0F1F319E4471}" srcOrd="1" destOrd="0" presId="urn:microsoft.com/office/officeart/2005/8/layout/orgChart1"/>
    <dgm:cxn modelId="{28D49119-7C8C-466C-A988-50081A94CC2D}" type="presParOf" srcId="{31066FF8-3DEE-405A-AD91-1D7903703E12}" destId="{2A83F269-158C-43E2-94A5-555A78CA3151}" srcOrd="1" destOrd="0" presId="urn:microsoft.com/office/officeart/2005/8/layout/orgChart1"/>
    <dgm:cxn modelId="{09848886-3121-47B1-82B0-C0153600DB58}" type="presParOf" srcId="{2A83F269-158C-43E2-94A5-555A78CA3151}" destId="{A0725227-563A-45EF-BA8B-9769B5E4F4F5}" srcOrd="0" destOrd="0" presId="urn:microsoft.com/office/officeart/2005/8/layout/orgChart1"/>
    <dgm:cxn modelId="{EFD1A0D6-3C64-4B29-956E-F0D751282934}" type="presParOf" srcId="{2A83F269-158C-43E2-94A5-555A78CA3151}" destId="{3A19E4B6-C25E-4954-B49A-28BF1D872374}" srcOrd="1" destOrd="0" presId="urn:microsoft.com/office/officeart/2005/8/layout/orgChart1"/>
    <dgm:cxn modelId="{DBF9486F-DBE1-4FF9-A8E1-8776B3B05CE0}" type="presParOf" srcId="{3A19E4B6-C25E-4954-B49A-28BF1D872374}" destId="{E67C02E4-DEEB-413F-B130-528DEB13A868}" srcOrd="0" destOrd="0" presId="urn:microsoft.com/office/officeart/2005/8/layout/orgChart1"/>
    <dgm:cxn modelId="{5470FD6E-6A99-4627-B5A6-275A1DE90828}" type="presParOf" srcId="{E67C02E4-DEEB-413F-B130-528DEB13A868}" destId="{17A82801-4132-4B3D-8670-2E2BE0A22F8E}" srcOrd="0" destOrd="0" presId="urn:microsoft.com/office/officeart/2005/8/layout/orgChart1"/>
    <dgm:cxn modelId="{125DFDA0-C0E8-4E02-85A3-AAC8AF29AD89}" type="presParOf" srcId="{E67C02E4-DEEB-413F-B130-528DEB13A868}" destId="{5FD01AB4-E2E5-4E1D-B461-29199D3C83B5}" srcOrd="1" destOrd="0" presId="urn:microsoft.com/office/officeart/2005/8/layout/orgChart1"/>
    <dgm:cxn modelId="{5C36864D-9D0E-4D97-B400-1F7DDE0DF708}" type="presParOf" srcId="{3A19E4B6-C25E-4954-B49A-28BF1D872374}" destId="{659BD94E-2832-4549-90BF-5253779E5BD4}" srcOrd="1" destOrd="0" presId="urn:microsoft.com/office/officeart/2005/8/layout/orgChart1"/>
    <dgm:cxn modelId="{984C098E-4B6F-467D-AFC2-3FC096A76AA4}" type="presParOf" srcId="{659BD94E-2832-4549-90BF-5253779E5BD4}" destId="{5D6B1204-19BD-4262-9D4D-D108395C5BE6}" srcOrd="0" destOrd="0" presId="urn:microsoft.com/office/officeart/2005/8/layout/orgChart1"/>
    <dgm:cxn modelId="{FD699437-C095-4D18-A62A-CB18C7453B76}" type="presParOf" srcId="{659BD94E-2832-4549-90BF-5253779E5BD4}" destId="{4A4FEB45-5E79-4D8B-BE2D-22C0C1B414E4}" srcOrd="1" destOrd="0" presId="urn:microsoft.com/office/officeart/2005/8/layout/orgChart1"/>
    <dgm:cxn modelId="{D4B250C1-3CCD-4F75-81F4-6924E645DDAF}" type="presParOf" srcId="{4A4FEB45-5E79-4D8B-BE2D-22C0C1B414E4}" destId="{874D2027-E40B-4A8C-AADD-6607714F894D}" srcOrd="0" destOrd="0" presId="urn:microsoft.com/office/officeart/2005/8/layout/orgChart1"/>
    <dgm:cxn modelId="{3357FA44-9EB8-4373-99B4-91DB29A442B9}" type="presParOf" srcId="{874D2027-E40B-4A8C-AADD-6607714F894D}" destId="{3E8C9CBD-0628-4988-AD83-B6850BB06B5A}" srcOrd="0" destOrd="0" presId="urn:microsoft.com/office/officeart/2005/8/layout/orgChart1"/>
    <dgm:cxn modelId="{CC80DCC6-CE8E-44F5-808A-3CDC35D66FB1}" type="presParOf" srcId="{874D2027-E40B-4A8C-AADD-6607714F894D}" destId="{DCF221D2-D1E9-4CF4-AAEA-4612B4FCCF95}" srcOrd="1" destOrd="0" presId="urn:microsoft.com/office/officeart/2005/8/layout/orgChart1"/>
    <dgm:cxn modelId="{E4EA3EE7-F23B-4142-8E22-1F34981F0B3D}" type="presParOf" srcId="{4A4FEB45-5E79-4D8B-BE2D-22C0C1B414E4}" destId="{E82908E9-018E-4D8D-AFDE-5E04AE8172C2}" srcOrd="1" destOrd="0" presId="urn:microsoft.com/office/officeart/2005/8/layout/orgChart1"/>
    <dgm:cxn modelId="{167A23ED-AD4D-4D64-B731-471412D21176}" type="presParOf" srcId="{4A4FEB45-5E79-4D8B-BE2D-22C0C1B414E4}" destId="{A551A240-2708-423F-A73D-F84FDC36180E}" srcOrd="2" destOrd="0" presId="urn:microsoft.com/office/officeart/2005/8/layout/orgChart1"/>
    <dgm:cxn modelId="{2FAA8CD6-3523-4D79-8515-6E68E4D3146F}" type="presParOf" srcId="{3A19E4B6-C25E-4954-B49A-28BF1D872374}" destId="{1EBD4F40-93A2-4711-B236-6548C2D33CBA}" srcOrd="2" destOrd="0" presId="urn:microsoft.com/office/officeart/2005/8/layout/orgChart1"/>
    <dgm:cxn modelId="{43B83F2B-B7E7-4ACC-AC65-8037C5158851}" type="presParOf" srcId="{2A83F269-158C-43E2-94A5-555A78CA3151}" destId="{6B77EE55-C93D-434D-8B64-5EDBD0B14A58}" srcOrd="2" destOrd="0" presId="urn:microsoft.com/office/officeart/2005/8/layout/orgChart1"/>
    <dgm:cxn modelId="{B2FAD256-DC2E-4F42-AA65-FF42FA157361}" type="presParOf" srcId="{2A83F269-158C-43E2-94A5-555A78CA3151}" destId="{ACE74DDE-D266-4E34-84E3-70026895F91A}" srcOrd="3" destOrd="0" presId="urn:microsoft.com/office/officeart/2005/8/layout/orgChart1"/>
    <dgm:cxn modelId="{E5CC1185-B64B-4CE6-A414-1B72729CE453}" type="presParOf" srcId="{ACE74DDE-D266-4E34-84E3-70026895F91A}" destId="{09F9FC12-F142-4E1A-A381-896B4EBB3928}" srcOrd="0" destOrd="0" presId="urn:microsoft.com/office/officeart/2005/8/layout/orgChart1"/>
    <dgm:cxn modelId="{54A34160-AF5F-43E5-85F5-8F14EF503955}" type="presParOf" srcId="{09F9FC12-F142-4E1A-A381-896B4EBB3928}" destId="{369EE857-7BFF-401B-9428-8B6ED2794D50}" srcOrd="0" destOrd="0" presId="urn:microsoft.com/office/officeart/2005/8/layout/orgChart1"/>
    <dgm:cxn modelId="{208AD497-BCFA-47E2-94CB-DB0844AEF1DC}" type="presParOf" srcId="{09F9FC12-F142-4E1A-A381-896B4EBB3928}" destId="{A61BDAA5-F047-4DD2-8C41-E1362F63C881}" srcOrd="1" destOrd="0" presId="urn:microsoft.com/office/officeart/2005/8/layout/orgChart1"/>
    <dgm:cxn modelId="{405A42F1-61F5-4C0C-AB82-ADC1C940AA7D}" type="presParOf" srcId="{ACE74DDE-D266-4E34-84E3-70026895F91A}" destId="{22151851-AA3E-45E6-8507-B01EB66D6F56}" srcOrd="1" destOrd="0" presId="urn:microsoft.com/office/officeart/2005/8/layout/orgChart1"/>
    <dgm:cxn modelId="{1E50E1E8-24C2-4223-A3C2-FDFC3452E347}" type="presParOf" srcId="{22151851-AA3E-45E6-8507-B01EB66D6F56}" destId="{6092968C-6779-4220-9031-CE9739FFF521}" srcOrd="0" destOrd="0" presId="urn:microsoft.com/office/officeart/2005/8/layout/orgChart1"/>
    <dgm:cxn modelId="{FD12BAC4-FC48-48DA-833B-0FEDB09EB360}" type="presParOf" srcId="{22151851-AA3E-45E6-8507-B01EB66D6F56}" destId="{A935A967-DD09-4368-A76C-039FFE14626F}" srcOrd="1" destOrd="0" presId="urn:microsoft.com/office/officeart/2005/8/layout/orgChart1"/>
    <dgm:cxn modelId="{B44CC875-0DC6-4940-A5FE-6C4875A7BDA6}" type="presParOf" srcId="{A935A967-DD09-4368-A76C-039FFE14626F}" destId="{C48B2559-6140-41C1-8836-47CB7C84EAFC}" srcOrd="0" destOrd="0" presId="urn:microsoft.com/office/officeart/2005/8/layout/orgChart1"/>
    <dgm:cxn modelId="{E469F2F0-92B6-4C84-9CAC-273380FB3684}" type="presParOf" srcId="{C48B2559-6140-41C1-8836-47CB7C84EAFC}" destId="{AB66AAB2-332A-4A09-B727-B4F288C40C2C}" srcOrd="0" destOrd="0" presId="urn:microsoft.com/office/officeart/2005/8/layout/orgChart1"/>
    <dgm:cxn modelId="{D754DA0A-C66F-409E-87C8-3F4155CDBBC9}" type="presParOf" srcId="{C48B2559-6140-41C1-8836-47CB7C84EAFC}" destId="{CD2B65F9-557B-4A18-B0A8-289449FFBFDD}" srcOrd="1" destOrd="0" presId="urn:microsoft.com/office/officeart/2005/8/layout/orgChart1"/>
    <dgm:cxn modelId="{1326A6BA-E0A1-4E94-BDCE-0C302888C6AE}" type="presParOf" srcId="{A935A967-DD09-4368-A76C-039FFE14626F}" destId="{522ECE7B-032E-4438-A797-AFE55557C4C4}" srcOrd="1" destOrd="0" presId="urn:microsoft.com/office/officeart/2005/8/layout/orgChart1"/>
    <dgm:cxn modelId="{C43E38FA-3793-4B0F-AD2B-C230884F653A}" type="presParOf" srcId="{A935A967-DD09-4368-A76C-039FFE14626F}" destId="{CD14C3D4-6C24-4FA2-AA96-1C5890332DA4}" srcOrd="2" destOrd="0" presId="urn:microsoft.com/office/officeart/2005/8/layout/orgChart1"/>
    <dgm:cxn modelId="{FBB24923-383C-4ABF-A108-228AC9BE22B7}" type="presParOf" srcId="{22151851-AA3E-45E6-8507-B01EB66D6F56}" destId="{00CFBF3D-4386-43E4-A4B5-E53551CCD969}" srcOrd="2" destOrd="0" presId="urn:microsoft.com/office/officeart/2005/8/layout/orgChart1"/>
    <dgm:cxn modelId="{5F243135-DB0B-48CD-8EBF-689467174389}" type="presParOf" srcId="{22151851-AA3E-45E6-8507-B01EB66D6F56}" destId="{5CE3568F-3A23-4936-8315-5E8EC347AD24}" srcOrd="3" destOrd="0" presId="urn:microsoft.com/office/officeart/2005/8/layout/orgChart1"/>
    <dgm:cxn modelId="{1004B8B1-349D-41DB-B506-F27E69E63345}" type="presParOf" srcId="{5CE3568F-3A23-4936-8315-5E8EC347AD24}" destId="{E6CAF7FE-D2E6-4C9D-BFB1-B3184571FD9D}" srcOrd="0" destOrd="0" presId="urn:microsoft.com/office/officeart/2005/8/layout/orgChart1"/>
    <dgm:cxn modelId="{E066ECBF-ED13-4FEA-A1FD-A27C42FE36FD}" type="presParOf" srcId="{E6CAF7FE-D2E6-4C9D-BFB1-B3184571FD9D}" destId="{7EE1F31B-39F9-4B29-8777-11D6C34E1077}" srcOrd="0" destOrd="0" presId="urn:microsoft.com/office/officeart/2005/8/layout/orgChart1"/>
    <dgm:cxn modelId="{F81F02B9-F53E-43A8-9D71-3F93DE000C4C}" type="presParOf" srcId="{E6CAF7FE-D2E6-4C9D-BFB1-B3184571FD9D}" destId="{22C2A1D9-6152-4BF5-8BAE-B003D4312830}" srcOrd="1" destOrd="0" presId="urn:microsoft.com/office/officeart/2005/8/layout/orgChart1"/>
    <dgm:cxn modelId="{7B29BA99-03E0-497B-9BEC-B82EE2545F52}" type="presParOf" srcId="{5CE3568F-3A23-4936-8315-5E8EC347AD24}" destId="{0D8F2B2B-F733-468E-8D33-C6EA6ABA7730}" srcOrd="1" destOrd="0" presId="urn:microsoft.com/office/officeart/2005/8/layout/orgChart1"/>
    <dgm:cxn modelId="{69846A11-A82D-45D7-AE24-4C2F4D909162}" type="presParOf" srcId="{5CE3568F-3A23-4936-8315-5E8EC347AD24}" destId="{EA2F80BC-44CF-4B80-8409-73B54D5EA67E}" srcOrd="2" destOrd="0" presId="urn:microsoft.com/office/officeart/2005/8/layout/orgChart1"/>
    <dgm:cxn modelId="{CF1B238D-7808-4FA5-A0E6-5775F5D46270}" type="presParOf" srcId="{ACE74DDE-D266-4E34-84E3-70026895F91A}" destId="{26466C38-7417-45C6-B086-6FADC3FA0324}" srcOrd="2" destOrd="0" presId="urn:microsoft.com/office/officeart/2005/8/layout/orgChart1"/>
    <dgm:cxn modelId="{7576C89A-8349-4E66-8673-3CA032491BBB}" type="presParOf" srcId="{2A83F269-158C-43E2-94A5-555A78CA3151}" destId="{2A4476E8-74E6-4170-82B2-5452E4077D75}" srcOrd="4" destOrd="0" presId="urn:microsoft.com/office/officeart/2005/8/layout/orgChart1"/>
    <dgm:cxn modelId="{CA3643BF-9C63-41C5-B012-5DCD150863E1}" type="presParOf" srcId="{2A83F269-158C-43E2-94A5-555A78CA3151}" destId="{F4F079B2-494B-4FEB-95F9-ADB26BDDC2C7}" srcOrd="5" destOrd="0" presId="urn:microsoft.com/office/officeart/2005/8/layout/orgChart1"/>
    <dgm:cxn modelId="{BB728BF7-0330-4FC6-B13F-4FCC84D47D1E}" type="presParOf" srcId="{F4F079B2-494B-4FEB-95F9-ADB26BDDC2C7}" destId="{6A0E3842-4A36-4D5E-B1BF-708D19292CBC}" srcOrd="0" destOrd="0" presId="urn:microsoft.com/office/officeart/2005/8/layout/orgChart1"/>
    <dgm:cxn modelId="{1550E8AA-E4CD-4CC8-AF61-F600EFC63573}" type="presParOf" srcId="{6A0E3842-4A36-4D5E-B1BF-708D19292CBC}" destId="{97C9C700-6EA3-491E-9B57-D64547E5827B}" srcOrd="0" destOrd="0" presId="urn:microsoft.com/office/officeart/2005/8/layout/orgChart1"/>
    <dgm:cxn modelId="{93CB9340-E592-4FBC-BFA0-8C0935CA75DC}" type="presParOf" srcId="{6A0E3842-4A36-4D5E-B1BF-708D19292CBC}" destId="{9AEF5210-FD37-4616-A499-1FCFD3CA5BF7}" srcOrd="1" destOrd="0" presId="urn:microsoft.com/office/officeart/2005/8/layout/orgChart1"/>
    <dgm:cxn modelId="{A71A3E58-C379-465D-AF09-15171538FA0E}" type="presParOf" srcId="{F4F079B2-494B-4FEB-95F9-ADB26BDDC2C7}" destId="{9A05EE35-DCD1-4816-B58A-50D167F6DC70}" srcOrd="1" destOrd="0" presId="urn:microsoft.com/office/officeart/2005/8/layout/orgChart1"/>
    <dgm:cxn modelId="{BDF865D2-1094-4205-B5C8-48F4D77A08D4}" type="presParOf" srcId="{F4F079B2-494B-4FEB-95F9-ADB26BDDC2C7}" destId="{1526B2AA-9D68-4F5F-8D99-454454517BAD}" srcOrd="2" destOrd="0" presId="urn:microsoft.com/office/officeart/2005/8/layout/orgChart1"/>
    <dgm:cxn modelId="{CC3846DA-642A-4D72-A296-8CA27023A8DB}" type="presParOf" srcId="{2A83F269-158C-43E2-94A5-555A78CA3151}" destId="{6DEC1FC7-6DEC-442E-9CA0-7B3034EAB2F7}" srcOrd="6" destOrd="0" presId="urn:microsoft.com/office/officeart/2005/8/layout/orgChart1"/>
    <dgm:cxn modelId="{AB52D3E5-ACCC-4CFA-9C7F-9103C3877E1B}" type="presParOf" srcId="{2A83F269-158C-43E2-94A5-555A78CA3151}" destId="{60209977-C732-44E3-81EF-B63F89A99955}" srcOrd="7" destOrd="0" presId="urn:microsoft.com/office/officeart/2005/8/layout/orgChart1"/>
    <dgm:cxn modelId="{F44DCE97-EDDD-47F6-A218-E7CADE069CF9}" type="presParOf" srcId="{60209977-C732-44E3-81EF-B63F89A99955}" destId="{43895F5C-74D9-40FA-ADFD-FB4714F6DEEF}" srcOrd="0" destOrd="0" presId="urn:microsoft.com/office/officeart/2005/8/layout/orgChart1"/>
    <dgm:cxn modelId="{87B6EF8C-D650-4787-B344-84FA755985D6}" type="presParOf" srcId="{43895F5C-74D9-40FA-ADFD-FB4714F6DEEF}" destId="{36C6B513-D0B9-49FF-B6E7-7B4690E01F25}" srcOrd="0" destOrd="0" presId="urn:microsoft.com/office/officeart/2005/8/layout/orgChart1"/>
    <dgm:cxn modelId="{3C2634D7-C668-4CD1-BD7E-3365FB0FCE61}" type="presParOf" srcId="{43895F5C-74D9-40FA-ADFD-FB4714F6DEEF}" destId="{1047FCD5-BE69-4FF5-9A8E-BFCF963F9F75}" srcOrd="1" destOrd="0" presId="urn:microsoft.com/office/officeart/2005/8/layout/orgChart1"/>
    <dgm:cxn modelId="{0E49D2D2-05D2-4542-9A94-5A17EE7C96F7}" type="presParOf" srcId="{60209977-C732-44E3-81EF-B63F89A99955}" destId="{E7B32E88-003F-4A40-914E-21222C1518A4}" srcOrd="1" destOrd="0" presId="urn:microsoft.com/office/officeart/2005/8/layout/orgChart1"/>
    <dgm:cxn modelId="{9F04D2CC-BF67-4CA0-A546-7B2B87C2F47D}" type="presParOf" srcId="{60209977-C732-44E3-81EF-B63F89A99955}" destId="{612D5938-A06C-45EE-AAEE-D0B1A33255C6}" srcOrd="2" destOrd="0" presId="urn:microsoft.com/office/officeart/2005/8/layout/orgChart1"/>
    <dgm:cxn modelId="{63902D6A-A6C4-4019-A801-635282567D10}" type="presParOf" srcId="{2A83F269-158C-43E2-94A5-555A78CA3151}" destId="{A28D36E8-B6C4-4755-97A5-85254519488D}" srcOrd="8" destOrd="0" presId="urn:microsoft.com/office/officeart/2005/8/layout/orgChart1"/>
    <dgm:cxn modelId="{D99E4449-A885-4EDF-9E31-82702FA632E3}" type="presParOf" srcId="{2A83F269-158C-43E2-94A5-555A78CA3151}" destId="{1B0B14E5-EEAA-42FC-BE2E-BFFD1E4B968C}" srcOrd="9" destOrd="0" presId="urn:microsoft.com/office/officeart/2005/8/layout/orgChart1"/>
    <dgm:cxn modelId="{A8A73185-D558-4094-A376-C8BE6456E52C}" type="presParOf" srcId="{1B0B14E5-EEAA-42FC-BE2E-BFFD1E4B968C}" destId="{049E9B64-B2E5-4563-B931-428E2D2E916D}" srcOrd="0" destOrd="0" presId="urn:microsoft.com/office/officeart/2005/8/layout/orgChart1"/>
    <dgm:cxn modelId="{32FCB029-D6B4-41E3-90C6-D969BD67E1D4}" type="presParOf" srcId="{049E9B64-B2E5-4563-B931-428E2D2E916D}" destId="{AAE00098-DA1D-498E-8D16-3204E6FA8ACB}" srcOrd="0" destOrd="0" presId="urn:microsoft.com/office/officeart/2005/8/layout/orgChart1"/>
    <dgm:cxn modelId="{4CDC0A56-94FE-4B82-AB96-75820B285377}" type="presParOf" srcId="{049E9B64-B2E5-4563-B931-428E2D2E916D}" destId="{45AE1C4A-F128-44DA-8B75-6B7A0C053E3C}" srcOrd="1" destOrd="0" presId="urn:microsoft.com/office/officeart/2005/8/layout/orgChart1"/>
    <dgm:cxn modelId="{60EEDDA8-81D2-4914-B8DD-7E51B821302F}" type="presParOf" srcId="{1B0B14E5-EEAA-42FC-BE2E-BFFD1E4B968C}" destId="{41791FD4-0C78-443D-B67C-A3AAB3009568}" srcOrd="1" destOrd="0" presId="urn:microsoft.com/office/officeart/2005/8/layout/orgChart1"/>
    <dgm:cxn modelId="{8A33C530-4D3B-448D-A709-DD24D367E8D7}" type="presParOf" srcId="{41791FD4-0C78-443D-B67C-A3AAB3009568}" destId="{FC117D4F-29AF-49A2-A9FF-C7A2074C72D3}" srcOrd="0" destOrd="0" presId="urn:microsoft.com/office/officeart/2005/8/layout/orgChart1"/>
    <dgm:cxn modelId="{F0629290-7089-47B4-BBE8-75730BD8DB49}" type="presParOf" srcId="{41791FD4-0C78-443D-B67C-A3AAB3009568}" destId="{4E9C7F7B-74EF-42DE-A07B-C5CDCFA87279}" srcOrd="1" destOrd="0" presId="urn:microsoft.com/office/officeart/2005/8/layout/orgChart1"/>
    <dgm:cxn modelId="{B0B1D5F3-0551-431F-8429-C81789804737}" type="presParOf" srcId="{4E9C7F7B-74EF-42DE-A07B-C5CDCFA87279}" destId="{EF084706-F3A8-4FB5-90C5-BA459D23D9E4}" srcOrd="0" destOrd="0" presId="urn:microsoft.com/office/officeart/2005/8/layout/orgChart1"/>
    <dgm:cxn modelId="{9E8D1F1F-3680-4B2E-BEB3-B4C0B461C3A7}" type="presParOf" srcId="{EF084706-F3A8-4FB5-90C5-BA459D23D9E4}" destId="{FDFB7B62-5419-41E7-9038-46CFED49409E}" srcOrd="0" destOrd="0" presId="urn:microsoft.com/office/officeart/2005/8/layout/orgChart1"/>
    <dgm:cxn modelId="{A3D8B4D7-240B-4E8A-AE3D-39B0384C1652}" type="presParOf" srcId="{EF084706-F3A8-4FB5-90C5-BA459D23D9E4}" destId="{6181A346-9E51-4DA8-8E8A-8C7EAF2729A8}" srcOrd="1" destOrd="0" presId="urn:microsoft.com/office/officeart/2005/8/layout/orgChart1"/>
    <dgm:cxn modelId="{EA93C2C4-5EDB-4197-B181-B861AD2B9AE6}" type="presParOf" srcId="{4E9C7F7B-74EF-42DE-A07B-C5CDCFA87279}" destId="{D9C22826-518C-4FFE-8A79-F92DCEF4A4A2}" srcOrd="1" destOrd="0" presId="urn:microsoft.com/office/officeart/2005/8/layout/orgChart1"/>
    <dgm:cxn modelId="{91975ADB-BE3E-42B7-958F-BBD0D44EA909}" type="presParOf" srcId="{4E9C7F7B-74EF-42DE-A07B-C5CDCFA87279}" destId="{69C3A929-4CB8-4CC5-B253-AF15E12912FD}" srcOrd="2" destOrd="0" presId="urn:microsoft.com/office/officeart/2005/8/layout/orgChart1"/>
    <dgm:cxn modelId="{96929F21-C832-45B1-BD66-D3F18AF51A71}" type="presParOf" srcId="{1B0B14E5-EEAA-42FC-BE2E-BFFD1E4B968C}" destId="{FF9C7576-0866-45E1-9D89-100AA8266356}" srcOrd="2" destOrd="0" presId="urn:microsoft.com/office/officeart/2005/8/layout/orgChart1"/>
    <dgm:cxn modelId="{3004E8F6-975A-43B5-8B5C-95D6C583AE6E}" type="presParOf" srcId="{2A83F269-158C-43E2-94A5-555A78CA3151}" destId="{AF312A49-E9E1-4474-8657-FA86E79FC717}" srcOrd="10" destOrd="0" presId="urn:microsoft.com/office/officeart/2005/8/layout/orgChart1"/>
    <dgm:cxn modelId="{A0FD3040-658C-4863-BCB1-0B692FC72AC5}" type="presParOf" srcId="{2A83F269-158C-43E2-94A5-555A78CA3151}" destId="{118E50CC-F64E-47F5-B633-4FFFF2736145}" srcOrd="11" destOrd="0" presId="urn:microsoft.com/office/officeart/2005/8/layout/orgChart1"/>
    <dgm:cxn modelId="{37A48ADC-4C6B-424D-9B7A-BE1F87EEE20D}" type="presParOf" srcId="{118E50CC-F64E-47F5-B633-4FFFF2736145}" destId="{08F04201-B9A7-4506-B91F-EFB04A5EDBA8}" srcOrd="0" destOrd="0" presId="urn:microsoft.com/office/officeart/2005/8/layout/orgChart1"/>
    <dgm:cxn modelId="{2E8F0769-28B2-4F5C-8823-F9FEEDC43BC6}" type="presParOf" srcId="{08F04201-B9A7-4506-B91F-EFB04A5EDBA8}" destId="{E55BED08-6135-4588-886F-908B912F3B3F}" srcOrd="0" destOrd="0" presId="urn:microsoft.com/office/officeart/2005/8/layout/orgChart1"/>
    <dgm:cxn modelId="{1C9B0D11-29C5-4AE2-8D25-17C983193112}" type="presParOf" srcId="{08F04201-B9A7-4506-B91F-EFB04A5EDBA8}" destId="{D1FD4EC6-210E-4174-9501-AF11D4270E3E}" srcOrd="1" destOrd="0" presId="urn:microsoft.com/office/officeart/2005/8/layout/orgChart1"/>
    <dgm:cxn modelId="{8D48FA85-7F01-4B36-B9BB-BD0E6FD6777E}" type="presParOf" srcId="{118E50CC-F64E-47F5-B633-4FFFF2736145}" destId="{AAC97567-B0A3-4217-8984-2AE1940B35DA}" srcOrd="1" destOrd="0" presId="urn:microsoft.com/office/officeart/2005/8/layout/orgChart1"/>
    <dgm:cxn modelId="{3F8E3A91-31A4-4516-B37D-1249D3ADD2A6}" type="presParOf" srcId="{AAC97567-B0A3-4217-8984-2AE1940B35DA}" destId="{5F001A48-93AC-4E88-BB0F-8FC620DD6424}" srcOrd="0" destOrd="0" presId="urn:microsoft.com/office/officeart/2005/8/layout/orgChart1"/>
    <dgm:cxn modelId="{6AD6B3D3-E516-4D0D-8B32-5BB31BA3CEDC}" type="presParOf" srcId="{AAC97567-B0A3-4217-8984-2AE1940B35DA}" destId="{E30F7F43-86A9-4A7D-8B00-C0EB350D7AE0}" srcOrd="1" destOrd="0" presId="urn:microsoft.com/office/officeart/2005/8/layout/orgChart1"/>
    <dgm:cxn modelId="{63BFF633-FF58-4108-B524-CEDA45588DED}" type="presParOf" srcId="{E30F7F43-86A9-4A7D-8B00-C0EB350D7AE0}" destId="{B4771497-FAC5-4502-AC37-FB38A47A584D}" srcOrd="0" destOrd="0" presId="urn:microsoft.com/office/officeart/2005/8/layout/orgChart1"/>
    <dgm:cxn modelId="{7749CBC4-6860-4BBF-AAA8-4005C403AF0B}" type="presParOf" srcId="{B4771497-FAC5-4502-AC37-FB38A47A584D}" destId="{22465562-B644-4ED1-9EBE-F6EA61BD0FA4}" srcOrd="0" destOrd="0" presId="urn:microsoft.com/office/officeart/2005/8/layout/orgChart1"/>
    <dgm:cxn modelId="{48EA73B3-A1EB-414E-B593-B84FE88A9ABB}" type="presParOf" srcId="{B4771497-FAC5-4502-AC37-FB38A47A584D}" destId="{2BC06093-24B5-406E-B1EF-1F7D810AB69E}" srcOrd="1" destOrd="0" presId="urn:microsoft.com/office/officeart/2005/8/layout/orgChart1"/>
    <dgm:cxn modelId="{2AD052CF-BBBA-46AB-99E4-20E44E576598}" type="presParOf" srcId="{E30F7F43-86A9-4A7D-8B00-C0EB350D7AE0}" destId="{C67E9B7F-5CA4-4607-9620-F85B3F76A8CB}" srcOrd="1" destOrd="0" presId="urn:microsoft.com/office/officeart/2005/8/layout/orgChart1"/>
    <dgm:cxn modelId="{87CD4EAC-BF29-4DF7-B13C-0E29D0A0716C}" type="presParOf" srcId="{E30F7F43-86A9-4A7D-8B00-C0EB350D7AE0}" destId="{439FEAF1-6EB7-48D4-97F0-6A35BC954C49}" srcOrd="2" destOrd="0" presId="urn:microsoft.com/office/officeart/2005/8/layout/orgChart1"/>
    <dgm:cxn modelId="{C4071438-21C0-4E74-8931-BA5388CB9C94}" type="presParOf" srcId="{AAC97567-B0A3-4217-8984-2AE1940B35DA}" destId="{4C1140E8-487C-4F03-98B2-F5A7A9DE23D8}" srcOrd="2" destOrd="0" presId="urn:microsoft.com/office/officeart/2005/8/layout/orgChart1"/>
    <dgm:cxn modelId="{5D95D4B0-357C-461B-B50D-44D834E7F88E}" type="presParOf" srcId="{AAC97567-B0A3-4217-8984-2AE1940B35DA}" destId="{F286FF12-E947-42E9-A7A2-A87B2FC6A433}" srcOrd="3" destOrd="0" presId="urn:microsoft.com/office/officeart/2005/8/layout/orgChart1"/>
    <dgm:cxn modelId="{2E17CB07-2DEE-4DA7-A761-B3055BA361CC}" type="presParOf" srcId="{F286FF12-E947-42E9-A7A2-A87B2FC6A433}" destId="{B55B9BB2-AEC5-489E-A249-2A7B5B315A48}" srcOrd="0" destOrd="0" presId="urn:microsoft.com/office/officeart/2005/8/layout/orgChart1"/>
    <dgm:cxn modelId="{8AC5E614-6FA8-42F9-9867-0468622E02F8}" type="presParOf" srcId="{B55B9BB2-AEC5-489E-A249-2A7B5B315A48}" destId="{C2202622-E6D6-4BBB-9CC0-FBACD1552591}" srcOrd="0" destOrd="0" presId="urn:microsoft.com/office/officeart/2005/8/layout/orgChart1"/>
    <dgm:cxn modelId="{6F68ED2F-7C71-4203-ACD2-23EC59548766}" type="presParOf" srcId="{B55B9BB2-AEC5-489E-A249-2A7B5B315A48}" destId="{CDFDA356-C6BA-4D37-BE94-6B103BA554BC}" srcOrd="1" destOrd="0" presId="urn:microsoft.com/office/officeart/2005/8/layout/orgChart1"/>
    <dgm:cxn modelId="{92AA5E5E-9119-49A9-ABAC-1AD432398E5D}" type="presParOf" srcId="{F286FF12-E947-42E9-A7A2-A87B2FC6A433}" destId="{B98D086C-B5E6-4AEC-B241-7101E90C2FDB}" srcOrd="1" destOrd="0" presId="urn:microsoft.com/office/officeart/2005/8/layout/orgChart1"/>
    <dgm:cxn modelId="{3EB9A5FE-E4D0-40A1-881F-2D5388940B88}" type="presParOf" srcId="{F286FF12-E947-42E9-A7A2-A87B2FC6A433}" destId="{06D0F2B5-F73A-429E-92A5-872B0135964E}" srcOrd="2" destOrd="0" presId="urn:microsoft.com/office/officeart/2005/8/layout/orgChart1"/>
    <dgm:cxn modelId="{A43913C0-3D5C-4DB1-A21C-752719CADDCC}" type="presParOf" srcId="{118E50CC-F64E-47F5-B633-4FFFF2736145}" destId="{4AD17272-9B69-4540-B5AA-701825A7BA3F}" srcOrd="2" destOrd="0" presId="urn:microsoft.com/office/officeart/2005/8/layout/orgChart1"/>
    <dgm:cxn modelId="{AEA44145-8F33-4CED-BD04-09C24BE5CDFF}" type="presParOf" srcId="{31066FF8-3DEE-405A-AD91-1D7903703E12}" destId="{B49AA8AC-23B3-48B7-A312-C317BC9D0404}" srcOrd="2" destOrd="0" presId="urn:microsoft.com/office/officeart/2005/8/layout/orgChart1"/>
    <dgm:cxn modelId="{DF6ECAF2-E601-48C0-B5EF-E89ECA8BFE0D}" type="presParOf" srcId="{83488796-690B-4A29-B17B-6EEB8F4BC0B8}" destId="{B6BC83A0-3092-4E8D-8FDE-9C98B5460D1F}" srcOrd="4" destOrd="0" presId="urn:microsoft.com/office/officeart/2005/8/layout/orgChart1"/>
    <dgm:cxn modelId="{C8098C51-44A4-4AB6-8CF7-A40FCF57DC9F}" type="presParOf" srcId="{83488796-690B-4A29-B17B-6EEB8F4BC0B8}" destId="{B35531E1-9915-448F-8DA3-0DC413698424}" srcOrd="5" destOrd="0" presId="urn:microsoft.com/office/officeart/2005/8/layout/orgChart1"/>
    <dgm:cxn modelId="{470ACA1F-F3C4-4A9E-98D4-9A1501CB8F01}" type="presParOf" srcId="{B35531E1-9915-448F-8DA3-0DC413698424}" destId="{3825FBC7-0D47-491B-BB64-45061C87745B}" srcOrd="0" destOrd="0" presId="urn:microsoft.com/office/officeart/2005/8/layout/orgChart1"/>
    <dgm:cxn modelId="{E911566D-DD04-44BD-9F9C-D31C979AFD77}" type="presParOf" srcId="{3825FBC7-0D47-491B-BB64-45061C87745B}" destId="{57BD4A5D-89B4-4013-B141-4D87911C9ACA}" srcOrd="0" destOrd="0" presId="urn:microsoft.com/office/officeart/2005/8/layout/orgChart1"/>
    <dgm:cxn modelId="{A781EF1B-D55A-4C80-AA3B-B08CBB5B516C}" type="presParOf" srcId="{3825FBC7-0D47-491B-BB64-45061C87745B}" destId="{293ACC65-2DC5-42DF-AF68-E7864BB57B27}" srcOrd="1" destOrd="0" presId="urn:microsoft.com/office/officeart/2005/8/layout/orgChart1"/>
    <dgm:cxn modelId="{7F5EC5FF-1EA5-42A7-8566-9F228B97DE93}" type="presParOf" srcId="{B35531E1-9915-448F-8DA3-0DC413698424}" destId="{B0F30D51-F63F-4255-8D0A-B506E7DC755D}" srcOrd="1" destOrd="0" presId="urn:microsoft.com/office/officeart/2005/8/layout/orgChart1"/>
    <dgm:cxn modelId="{67E70259-9070-4863-98BF-F3BD892AFD89}" type="presParOf" srcId="{B0F30D51-F63F-4255-8D0A-B506E7DC755D}" destId="{E0F2B769-9609-40B9-9AEA-EE8EA1AC38A4}" srcOrd="0" destOrd="0" presId="urn:microsoft.com/office/officeart/2005/8/layout/orgChart1"/>
    <dgm:cxn modelId="{7614C4E2-C293-417F-B205-EFCE5B6C8CB3}" type="presParOf" srcId="{B0F30D51-F63F-4255-8D0A-B506E7DC755D}" destId="{D64F8133-52C4-41FA-9369-CCEA36E02032}" srcOrd="1" destOrd="0" presId="urn:microsoft.com/office/officeart/2005/8/layout/orgChart1"/>
    <dgm:cxn modelId="{CAF73428-A976-444F-B33F-BA6325CCB29A}" type="presParOf" srcId="{D64F8133-52C4-41FA-9369-CCEA36E02032}" destId="{F576F83B-BE54-43C0-9CD5-FE113D1B20F2}" srcOrd="0" destOrd="0" presId="urn:microsoft.com/office/officeart/2005/8/layout/orgChart1"/>
    <dgm:cxn modelId="{1863A10A-38A2-4E18-8993-B6BC118885F1}" type="presParOf" srcId="{F576F83B-BE54-43C0-9CD5-FE113D1B20F2}" destId="{5B18B54A-ACFB-4FEE-ACA1-997B046E8056}" srcOrd="0" destOrd="0" presId="urn:microsoft.com/office/officeart/2005/8/layout/orgChart1"/>
    <dgm:cxn modelId="{CE6F5273-2434-4B52-970F-1362169B86E6}" type="presParOf" srcId="{F576F83B-BE54-43C0-9CD5-FE113D1B20F2}" destId="{6E4074B2-E28C-45E6-8ED5-543B4A8D04BF}" srcOrd="1" destOrd="0" presId="urn:microsoft.com/office/officeart/2005/8/layout/orgChart1"/>
    <dgm:cxn modelId="{EC8DBB1D-01EE-4CAA-AEA2-A9E46279934A}" type="presParOf" srcId="{D64F8133-52C4-41FA-9369-CCEA36E02032}" destId="{99CED57B-D84F-4E0B-B86D-CBE3180D77E2}" srcOrd="1" destOrd="0" presId="urn:microsoft.com/office/officeart/2005/8/layout/orgChart1"/>
    <dgm:cxn modelId="{B8BF7E2E-5AA3-410A-95E4-A24B627A88F7}" type="presParOf" srcId="{99CED57B-D84F-4E0B-B86D-CBE3180D77E2}" destId="{D4D3FBD7-E9B4-48FF-89A4-6BE1C86D4466}" srcOrd="0" destOrd="0" presId="urn:microsoft.com/office/officeart/2005/8/layout/orgChart1"/>
    <dgm:cxn modelId="{465A4B79-D391-4409-993A-7399D85823F5}" type="presParOf" srcId="{99CED57B-D84F-4E0B-B86D-CBE3180D77E2}" destId="{B87BC50D-3E9D-4475-92DD-073440AB3E03}" srcOrd="1" destOrd="0" presId="urn:microsoft.com/office/officeart/2005/8/layout/orgChart1"/>
    <dgm:cxn modelId="{C8C62E47-39A4-4DEB-B5E4-88B00E065782}" type="presParOf" srcId="{B87BC50D-3E9D-4475-92DD-073440AB3E03}" destId="{342BE417-E149-497F-9677-02B57AC60F24}" srcOrd="0" destOrd="0" presId="urn:microsoft.com/office/officeart/2005/8/layout/orgChart1"/>
    <dgm:cxn modelId="{994C152F-3453-45A3-9861-64BF511E8156}" type="presParOf" srcId="{342BE417-E149-497F-9677-02B57AC60F24}" destId="{8C271E52-7B4E-480E-B21E-66C77F72FD49}" srcOrd="0" destOrd="0" presId="urn:microsoft.com/office/officeart/2005/8/layout/orgChart1"/>
    <dgm:cxn modelId="{ED25B425-7079-4803-B072-172BE9FA3636}" type="presParOf" srcId="{342BE417-E149-497F-9677-02B57AC60F24}" destId="{72C485F2-4766-4ED2-8CF7-B83FCE22D1B5}" srcOrd="1" destOrd="0" presId="urn:microsoft.com/office/officeart/2005/8/layout/orgChart1"/>
    <dgm:cxn modelId="{BB8C254C-5986-4633-A7EF-655B3EBFA885}" type="presParOf" srcId="{B87BC50D-3E9D-4475-92DD-073440AB3E03}" destId="{C9F0CDE2-AEC4-4B7B-B178-8AF5ECF84F2E}" srcOrd="1" destOrd="0" presId="urn:microsoft.com/office/officeart/2005/8/layout/orgChart1"/>
    <dgm:cxn modelId="{7F330642-C0EF-4CA5-8F79-71C0128AD46B}" type="presParOf" srcId="{B87BC50D-3E9D-4475-92DD-073440AB3E03}" destId="{E2AC976F-43F2-46EB-9B0A-36E4AC61C869}" srcOrd="2" destOrd="0" presId="urn:microsoft.com/office/officeart/2005/8/layout/orgChart1"/>
    <dgm:cxn modelId="{BF4418A0-78ED-4734-A0C1-1F49A05CFA79}" type="presParOf" srcId="{99CED57B-D84F-4E0B-B86D-CBE3180D77E2}" destId="{8C1C03BB-C40F-4D7F-86D1-509C69260305}" srcOrd="2" destOrd="0" presId="urn:microsoft.com/office/officeart/2005/8/layout/orgChart1"/>
    <dgm:cxn modelId="{84695487-6777-4272-A935-2C231B16F556}" type="presParOf" srcId="{99CED57B-D84F-4E0B-B86D-CBE3180D77E2}" destId="{19DBBACA-3091-4713-A90E-B98F527EE57F}" srcOrd="3" destOrd="0" presId="urn:microsoft.com/office/officeart/2005/8/layout/orgChart1"/>
    <dgm:cxn modelId="{FF33D7A7-B06D-4DFF-B3FC-72A1141DDB9B}" type="presParOf" srcId="{19DBBACA-3091-4713-A90E-B98F527EE57F}" destId="{95A7DBE3-4332-45E8-8A18-466BDAA2F8ED}" srcOrd="0" destOrd="0" presId="urn:microsoft.com/office/officeart/2005/8/layout/orgChart1"/>
    <dgm:cxn modelId="{93C645D5-79D9-4A54-9EE8-24CD003B1E13}" type="presParOf" srcId="{95A7DBE3-4332-45E8-8A18-466BDAA2F8ED}" destId="{FDD1CD14-44F0-4B95-9687-3D2699FF223B}" srcOrd="0" destOrd="0" presId="urn:microsoft.com/office/officeart/2005/8/layout/orgChart1"/>
    <dgm:cxn modelId="{D6073154-782B-4F13-9869-04F310052032}" type="presParOf" srcId="{95A7DBE3-4332-45E8-8A18-466BDAA2F8ED}" destId="{34D8D9FD-B1C8-4D2B-8631-FDECB843DB2B}" srcOrd="1" destOrd="0" presId="urn:microsoft.com/office/officeart/2005/8/layout/orgChart1"/>
    <dgm:cxn modelId="{68282899-86CB-4561-9CB1-206F498706E8}" type="presParOf" srcId="{19DBBACA-3091-4713-A90E-B98F527EE57F}" destId="{BA03EE49-ECA0-46A9-8BB2-6A8241F0731E}" srcOrd="1" destOrd="0" presId="urn:microsoft.com/office/officeart/2005/8/layout/orgChart1"/>
    <dgm:cxn modelId="{B1E156C3-3738-47A3-8550-85059F6EF596}" type="presParOf" srcId="{19DBBACA-3091-4713-A90E-B98F527EE57F}" destId="{DBDAD04F-3CCC-4D94-BBC2-2E6B64EA7A3E}" srcOrd="2" destOrd="0" presId="urn:microsoft.com/office/officeart/2005/8/layout/orgChart1"/>
    <dgm:cxn modelId="{BBAA7C1C-B22E-4CBE-A21B-322D104A1333}" type="presParOf" srcId="{99CED57B-D84F-4E0B-B86D-CBE3180D77E2}" destId="{85FA63ED-CD80-420D-8F95-92A458C7B0B4}" srcOrd="4" destOrd="0" presId="urn:microsoft.com/office/officeart/2005/8/layout/orgChart1"/>
    <dgm:cxn modelId="{90D5DE8D-1318-4118-850F-C188085F4D91}" type="presParOf" srcId="{99CED57B-D84F-4E0B-B86D-CBE3180D77E2}" destId="{27EF56B6-ED1A-40C9-9C87-FF700FEA4395}" srcOrd="5" destOrd="0" presId="urn:microsoft.com/office/officeart/2005/8/layout/orgChart1"/>
    <dgm:cxn modelId="{6487C173-FE39-4EA8-83C0-ADE01EDDE245}" type="presParOf" srcId="{27EF56B6-ED1A-40C9-9C87-FF700FEA4395}" destId="{0F62A3B5-EF08-4DFA-B8E4-22E90920CA98}" srcOrd="0" destOrd="0" presId="urn:microsoft.com/office/officeart/2005/8/layout/orgChart1"/>
    <dgm:cxn modelId="{4059867D-4085-46BB-96A9-A622B4615109}" type="presParOf" srcId="{0F62A3B5-EF08-4DFA-B8E4-22E90920CA98}" destId="{E661B199-CA68-4155-AC64-F9053CD7E75D}" srcOrd="0" destOrd="0" presId="urn:microsoft.com/office/officeart/2005/8/layout/orgChart1"/>
    <dgm:cxn modelId="{26EC4468-F271-4041-A0BF-3B333DD84FAA}" type="presParOf" srcId="{0F62A3B5-EF08-4DFA-B8E4-22E90920CA98}" destId="{27BE96FF-7728-4228-90AE-117C892B5C7F}" srcOrd="1" destOrd="0" presId="urn:microsoft.com/office/officeart/2005/8/layout/orgChart1"/>
    <dgm:cxn modelId="{075D0ED9-AC83-4D41-A05A-1983639D09DD}" type="presParOf" srcId="{27EF56B6-ED1A-40C9-9C87-FF700FEA4395}" destId="{FA4E4502-801A-41B5-B2C1-CBC687BF6141}" srcOrd="1" destOrd="0" presId="urn:microsoft.com/office/officeart/2005/8/layout/orgChart1"/>
    <dgm:cxn modelId="{E4122D2D-E9EF-4E5B-8EC7-C75214DA3D28}" type="presParOf" srcId="{27EF56B6-ED1A-40C9-9C87-FF700FEA4395}" destId="{07C6326E-749D-4257-8417-674BFC852797}" srcOrd="2" destOrd="0" presId="urn:microsoft.com/office/officeart/2005/8/layout/orgChart1"/>
    <dgm:cxn modelId="{21AF05A1-4DB0-460F-87CC-07E577FEF36A}" type="presParOf" srcId="{D64F8133-52C4-41FA-9369-CCEA36E02032}" destId="{F62F0BF9-CE33-450D-89D8-C6F72E47B76F}" srcOrd="2" destOrd="0" presId="urn:microsoft.com/office/officeart/2005/8/layout/orgChart1"/>
    <dgm:cxn modelId="{98676C7B-5F06-4CD2-9C13-FFD64594A4F1}" type="presParOf" srcId="{B0F30D51-F63F-4255-8D0A-B506E7DC755D}" destId="{347B6243-0548-4407-88E1-021D7E128A26}" srcOrd="2" destOrd="0" presId="urn:microsoft.com/office/officeart/2005/8/layout/orgChart1"/>
    <dgm:cxn modelId="{33C9496A-A54D-4DA7-8EDC-DEC031FA6E94}" type="presParOf" srcId="{B0F30D51-F63F-4255-8D0A-B506E7DC755D}" destId="{8F34F0B7-EF4F-4588-BC44-EB02ED0CC5B3}" srcOrd="3" destOrd="0" presId="urn:microsoft.com/office/officeart/2005/8/layout/orgChart1"/>
    <dgm:cxn modelId="{9A4BAA02-E73E-4C18-8BF3-365C20407E90}" type="presParOf" srcId="{8F34F0B7-EF4F-4588-BC44-EB02ED0CC5B3}" destId="{D27C055B-E812-45FB-93E0-1E126BE0F922}" srcOrd="0" destOrd="0" presId="urn:microsoft.com/office/officeart/2005/8/layout/orgChart1"/>
    <dgm:cxn modelId="{29AEDB1F-0AD4-4CCC-BCD9-8213F333472F}" type="presParOf" srcId="{D27C055B-E812-45FB-93E0-1E126BE0F922}" destId="{9B7508EA-A8D2-45C8-8502-E2C0052FD61F}" srcOrd="0" destOrd="0" presId="urn:microsoft.com/office/officeart/2005/8/layout/orgChart1"/>
    <dgm:cxn modelId="{B08FFFC9-1AF9-4958-BBAB-44625CF80F51}" type="presParOf" srcId="{D27C055B-E812-45FB-93E0-1E126BE0F922}" destId="{63BE4A02-9AEC-4801-ABE6-961F74A02E92}" srcOrd="1" destOrd="0" presId="urn:microsoft.com/office/officeart/2005/8/layout/orgChart1"/>
    <dgm:cxn modelId="{61487DD8-C591-4721-8391-C7DD44498987}" type="presParOf" srcId="{8F34F0B7-EF4F-4588-BC44-EB02ED0CC5B3}" destId="{FDBE17A0-6B1C-46A6-894A-9582BC2395BB}" srcOrd="1" destOrd="0" presId="urn:microsoft.com/office/officeart/2005/8/layout/orgChart1"/>
    <dgm:cxn modelId="{85F6268B-2A72-4263-B7BE-33DF185D8376}" type="presParOf" srcId="{FDBE17A0-6B1C-46A6-894A-9582BC2395BB}" destId="{9E0F3A8A-3E0E-4A5C-B5BF-41AE9D41816A}" srcOrd="0" destOrd="0" presId="urn:microsoft.com/office/officeart/2005/8/layout/orgChart1"/>
    <dgm:cxn modelId="{21625F4B-080B-4A6D-B57C-98F2B76BA575}" type="presParOf" srcId="{FDBE17A0-6B1C-46A6-894A-9582BC2395BB}" destId="{60017551-2A7C-41B4-9CC3-47CED3230328}" srcOrd="1" destOrd="0" presId="urn:microsoft.com/office/officeart/2005/8/layout/orgChart1"/>
    <dgm:cxn modelId="{24185EED-19C2-491E-9CF6-24F756AF4A6D}" type="presParOf" srcId="{60017551-2A7C-41B4-9CC3-47CED3230328}" destId="{9998C7F9-0862-4E20-927A-F0F731ABED29}" srcOrd="0" destOrd="0" presId="urn:microsoft.com/office/officeart/2005/8/layout/orgChart1"/>
    <dgm:cxn modelId="{BCE72B30-DF97-4767-BCB5-CD44003C2AFB}" type="presParOf" srcId="{9998C7F9-0862-4E20-927A-F0F731ABED29}" destId="{4CCAD250-1ECA-4627-B8C2-7A78D07AB9A0}" srcOrd="0" destOrd="0" presId="urn:microsoft.com/office/officeart/2005/8/layout/orgChart1"/>
    <dgm:cxn modelId="{6B11E2DC-1437-4ACA-9244-B84837B16815}" type="presParOf" srcId="{9998C7F9-0862-4E20-927A-F0F731ABED29}" destId="{4E4EE772-81E8-49CA-9352-2F2B67B4B3E6}" srcOrd="1" destOrd="0" presId="urn:microsoft.com/office/officeart/2005/8/layout/orgChart1"/>
    <dgm:cxn modelId="{66AB573D-F23D-4005-B75E-8FC454AC6122}" type="presParOf" srcId="{60017551-2A7C-41B4-9CC3-47CED3230328}" destId="{83E24091-DDAA-4DDD-83E6-A042CB5CCDFE}" srcOrd="1" destOrd="0" presId="urn:microsoft.com/office/officeart/2005/8/layout/orgChart1"/>
    <dgm:cxn modelId="{7C16185C-9E2C-4204-8091-2C99A4417236}" type="presParOf" srcId="{60017551-2A7C-41B4-9CC3-47CED3230328}" destId="{FB87A18B-B1E3-4168-B175-2A1D3854BD38}" srcOrd="2" destOrd="0" presId="urn:microsoft.com/office/officeart/2005/8/layout/orgChart1"/>
    <dgm:cxn modelId="{0F975BD3-C4DA-4240-ABA0-AAB3273D1F11}" type="presParOf" srcId="{8F34F0B7-EF4F-4588-BC44-EB02ED0CC5B3}" destId="{A0C44060-35D2-4B17-9F06-A1745BB8CC5E}" srcOrd="2" destOrd="0" presId="urn:microsoft.com/office/officeart/2005/8/layout/orgChart1"/>
    <dgm:cxn modelId="{8E73B788-0DD4-44A8-BCF1-83ECDC5D6C06}" type="presParOf" srcId="{B0F30D51-F63F-4255-8D0A-B506E7DC755D}" destId="{91DD32D0-C23D-4EDC-B960-6C32430A797E}" srcOrd="4" destOrd="0" presId="urn:microsoft.com/office/officeart/2005/8/layout/orgChart1"/>
    <dgm:cxn modelId="{9F4E4172-6FFA-4D00-9948-0A6B6B50D4CF}" type="presParOf" srcId="{B0F30D51-F63F-4255-8D0A-B506E7DC755D}" destId="{317A3F94-A699-4290-870C-975F3FA09F66}" srcOrd="5" destOrd="0" presId="urn:microsoft.com/office/officeart/2005/8/layout/orgChart1"/>
    <dgm:cxn modelId="{B5D2DC0C-6AB7-4CFB-86BC-6FA2B2DAAFF1}" type="presParOf" srcId="{317A3F94-A699-4290-870C-975F3FA09F66}" destId="{F219728C-BFB9-4FAA-88E8-FDF4DF4E29BE}" srcOrd="0" destOrd="0" presId="urn:microsoft.com/office/officeart/2005/8/layout/orgChart1"/>
    <dgm:cxn modelId="{F839867E-277E-41AF-87DB-F17AC253E1D6}" type="presParOf" srcId="{F219728C-BFB9-4FAA-88E8-FDF4DF4E29BE}" destId="{663C7804-5095-44D5-9BB3-FED0F30C563F}" srcOrd="0" destOrd="0" presId="urn:microsoft.com/office/officeart/2005/8/layout/orgChart1"/>
    <dgm:cxn modelId="{B3458D65-2044-4D2F-807C-D44E61CE0FC0}" type="presParOf" srcId="{F219728C-BFB9-4FAA-88E8-FDF4DF4E29BE}" destId="{81145E1F-E118-4098-B521-05CD5F445CE7}" srcOrd="1" destOrd="0" presId="urn:microsoft.com/office/officeart/2005/8/layout/orgChart1"/>
    <dgm:cxn modelId="{54CD660D-7BFE-4811-A7BF-69EB212571E9}" type="presParOf" srcId="{317A3F94-A699-4290-870C-975F3FA09F66}" destId="{85ABDCC2-E984-48A6-A824-74603188B079}" srcOrd="1" destOrd="0" presId="urn:microsoft.com/office/officeart/2005/8/layout/orgChart1"/>
    <dgm:cxn modelId="{310D3CAD-81E4-480C-B5C2-6B86DC061966}" type="presParOf" srcId="{85ABDCC2-E984-48A6-A824-74603188B079}" destId="{87850428-EFA8-40EA-89AC-4C0F0BF01917}" srcOrd="0" destOrd="0" presId="urn:microsoft.com/office/officeart/2005/8/layout/orgChart1"/>
    <dgm:cxn modelId="{1B99E35E-6AB9-4733-98BE-5A7EC796A2FC}" type="presParOf" srcId="{85ABDCC2-E984-48A6-A824-74603188B079}" destId="{F0431423-9A86-483D-BCEA-60ADB1157017}" srcOrd="1" destOrd="0" presId="urn:microsoft.com/office/officeart/2005/8/layout/orgChart1"/>
    <dgm:cxn modelId="{8469B395-A0AB-42DC-A626-5B518F96610F}" type="presParOf" srcId="{F0431423-9A86-483D-BCEA-60ADB1157017}" destId="{C78F148D-C3CF-4665-A093-D21BB77F84EC}" srcOrd="0" destOrd="0" presId="urn:microsoft.com/office/officeart/2005/8/layout/orgChart1"/>
    <dgm:cxn modelId="{FCA61998-9F92-4AB5-8C74-DC20854CBEC5}" type="presParOf" srcId="{C78F148D-C3CF-4665-A093-D21BB77F84EC}" destId="{E4033041-B489-40DB-A85C-7600C7FD3092}" srcOrd="0" destOrd="0" presId="urn:microsoft.com/office/officeart/2005/8/layout/orgChart1"/>
    <dgm:cxn modelId="{F0B68C2E-AB77-4644-93DE-468ACFEC2AB3}" type="presParOf" srcId="{C78F148D-C3CF-4665-A093-D21BB77F84EC}" destId="{5C6722A6-C445-49E2-9583-35F245398071}" srcOrd="1" destOrd="0" presId="urn:microsoft.com/office/officeart/2005/8/layout/orgChart1"/>
    <dgm:cxn modelId="{45C8DD36-8D38-4735-B105-AD846591D97A}" type="presParOf" srcId="{F0431423-9A86-483D-BCEA-60ADB1157017}" destId="{14E7D773-AA30-4C27-A73E-D4A33EA2B3E2}" srcOrd="1" destOrd="0" presId="urn:microsoft.com/office/officeart/2005/8/layout/orgChart1"/>
    <dgm:cxn modelId="{8204EE26-45AF-40C3-BE50-D1DA5BF0D378}" type="presParOf" srcId="{F0431423-9A86-483D-BCEA-60ADB1157017}" destId="{5BD726E6-6439-4F07-8483-F1814925C990}" srcOrd="2" destOrd="0" presId="urn:microsoft.com/office/officeart/2005/8/layout/orgChart1"/>
    <dgm:cxn modelId="{FC761C77-4694-4482-8974-D04F4CB6A693}" type="presParOf" srcId="{85ABDCC2-E984-48A6-A824-74603188B079}" destId="{60456592-779F-434D-87AE-DE4B1223C055}" srcOrd="2" destOrd="0" presId="urn:microsoft.com/office/officeart/2005/8/layout/orgChart1"/>
    <dgm:cxn modelId="{CC873701-D9C3-4E79-83FD-4D32EA91ACEA}" type="presParOf" srcId="{85ABDCC2-E984-48A6-A824-74603188B079}" destId="{D4573DC7-35D2-4856-9485-72A09B828F88}" srcOrd="3" destOrd="0" presId="urn:microsoft.com/office/officeart/2005/8/layout/orgChart1"/>
    <dgm:cxn modelId="{C3D489B9-7F25-4DA0-82E6-96826152FF57}" type="presParOf" srcId="{D4573DC7-35D2-4856-9485-72A09B828F88}" destId="{EB4F9F91-B9B7-4C01-A5A1-67EBC3B1BBBA}" srcOrd="0" destOrd="0" presId="urn:microsoft.com/office/officeart/2005/8/layout/orgChart1"/>
    <dgm:cxn modelId="{E6652F21-21DA-4AEF-B58E-0FE73D3F8515}" type="presParOf" srcId="{EB4F9F91-B9B7-4C01-A5A1-67EBC3B1BBBA}" destId="{C12B13B2-5A2A-453F-955E-B192AB78242E}" srcOrd="0" destOrd="0" presId="urn:microsoft.com/office/officeart/2005/8/layout/orgChart1"/>
    <dgm:cxn modelId="{B1789A0F-CB82-4200-9B41-E1A27340359E}" type="presParOf" srcId="{EB4F9F91-B9B7-4C01-A5A1-67EBC3B1BBBA}" destId="{B51379DF-1BD7-417E-A024-E1F8E781DAA5}" srcOrd="1" destOrd="0" presId="urn:microsoft.com/office/officeart/2005/8/layout/orgChart1"/>
    <dgm:cxn modelId="{C3B8B937-C311-4BA3-9044-6967867F0407}" type="presParOf" srcId="{D4573DC7-35D2-4856-9485-72A09B828F88}" destId="{DE7BCDC1-34B7-4450-9E9C-BA74CDC982C4}" srcOrd="1" destOrd="0" presId="urn:microsoft.com/office/officeart/2005/8/layout/orgChart1"/>
    <dgm:cxn modelId="{F9090CC0-6903-43B0-B99F-99567FA88882}" type="presParOf" srcId="{D4573DC7-35D2-4856-9485-72A09B828F88}" destId="{EE617422-B7E4-4A0A-B101-E4D7FC137A70}" srcOrd="2" destOrd="0" presId="urn:microsoft.com/office/officeart/2005/8/layout/orgChart1"/>
    <dgm:cxn modelId="{1ABA5BE9-8FBC-4B35-B06F-1E5EF3320591}" type="presParOf" srcId="{85ABDCC2-E984-48A6-A824-74603188B079}" destId="{BD78D644-EF82-48EB-A48A-8D7CB585A4EE}" srcOrd="4" destOrd="0" presId="urn:microsoft.com/office/officeart/2005/8/layout/orgChart1"/>
    <dgm:cxn modelId="{C4858DDE-A5C0-4C5C-A28A-336C50B56444}" type="presParOf" srcId="{85ABDCC2-E984-48A6-A824-74603188B079}" destId="{A446685B-0663-411A-BD9B-49CFB8A37705}" srcOrd="5" destOrd="0" presId="urn:microsoft.com/office/officeart/2005/8/layout/orgChart1"/>
    <dgm:cxn modelId="{5A8DD805-E5F2-4746-A936-CF79AF47DA1B}" type="presParOf" srcId="{A446685B-0663-411A-BD9B-49CFB8A37705}" destId="{0112055E-9D24-47CF-86CE-08EB7712600F}" srcOrd="0" destOrd="0" presId="urn:microsoft.com/office/officeart/2005/8/layout/orgChart1"/>
    <dgm:cxn modelId="{51620C5B-4F4B-46AD-84FC-AB58B96E7DC5}" type="presParOf" srcId="{0112055E-9D24-47CF-86CE-08EB7712600F}" destId="{DA44D941-0442-47D6-B33E-7DD5F993162E}" srcOrd="0" destOrd="0" presId="urn:microsoft.com/office/officeart/2005/8/layout/orgChart1"/>
    <dgm:cxn modelId="{1C548062-5572-43C7-9289-980B1E1DE1A5}" type="presParOf" srcId="{0112055E-9D24-47CF-86CE-08EB7712600F}" destId="{77D22365-F6FE-410B-8CA8-E8C1B8A37DE8}" srcOrd="1" destOrd="0" presId="urn:microsoft.com/office/officeart/2005/8/layout/orgChart1"/>
    <dgm:cxn modelId="{AC57A784-2BD0-4E21-B60D-122C472C9D11}" type="presParOf" srcId="{A446685B-0663-411A-BD9B-49CFB8A37705}" destId="{2EFAC294-30A5-4F33-BCAA-FEE1A8A4215C}" srcOrd="1" destOrd="0" presId="urn:microsoft.com/office/officeart/2005/8/layout/orgChart1"/>
    <dgm:cxn modelId="{6894581F-D837-4F9C-9ECA-1B92023423FF}" type="presParOf" srcId="{A446685B-0663-411A-BD9B-49CFB8A37705}" destId="{43AEE2D7-CFC6-4741-802E-50E79327628B}" srcOrd="2" destOrd="0" presId="urn:microsoft.com/office/officeart/2005/8/layout/orgChart1"/>
    <dgm:cxn modelId="{EA162709-7E18-432D-B02F-AD947A237D44}" type="presParOf" srcId="{317A3F94-A699-4290-870C-975F3FA09F66}" destId="{897852A0-8E6A-4264-8259-80033D898829}" srcOrd="2" destOrd="0" presId="urn:microsoft.com/office/officeart/2005/8/layout/orgChart1"/>
    <dgm:cxn modelId="{66E7C11C-A0F9-4D2B-82B4-88338071C1CA}" type="presParOf" srcId="{B0F30D51-F63F-4255-8D0A-B506E7DC755D}" destId="{8CC01C1D-9B13-495E-8BB1-9E9C89D860FE}" srcOrd="6" destOrd="0" presId="urn:microsoft.com/office/officeart/2005/8/layout/orgChart1"/>
    <dgm:cxn modelId="{635FB175-7DE4-48F8-AB47-7480039658CB}" type="presParOf" srcId="{B0F30D51-F63F-4255-8D0A-B506E7DC755D}" destId="{C6FB6B05-63CC-4432-A174-4277C2E40183}" srcOrd="7" destOrd="0" presId="urn:microsoft.com/office/officeart/2005/8/layout/orgChart1"/>
    <dgm:cxn modelId="{25C81360-446E-429E-ADCB-15262E4F3195}" type="presParOf" srcId="{C6FB6B05-63CC-4432-A174-4277C2E40183}" destId="{ADB2FC46-53B9-446D-A325-5774A0AFF8D4}" srcOrd="0" destOrd="0" presId="urn:microsoft.com/office/officeart/2005/8/layout/orgChart1"/>
    <dgm:cxn modelId="{7C179251-7951-4BB9-BEB2-1D27E31D661C}" type="presParOf" srcId="{ADB2FC46-53B9-446D-A325-5774A0AFF8D4}" destId="{DB30318B-F4E1-4D93-A70F-5AD60724D968}" srcOrd="0" destOrd="0" presId="urn:microsoft.com/office/officeart/2005/8/layout/orgChart1"/>
    <dgm:cxn modelId="{4E35BF54-4820-4547-9DC3-21FE74C3B3C2}" type="presParOf" srcId="{ADB2FC46-53B9-446D-A325-5774A0AFF8D4}" destId="{CF804708-2461-4F96-A798-DBFFE47F56F2}" srcOrd="1" destOrd="0" presId="urn:microsoft.com/office/officeart/2005/8/layout/orgChart1"/>
    <dgm:cxn modelId="{74ADAC6A-C371-4CA6-A791-D48ADFACD72F}" type="presParOf" srcId="{C6FB6B05-63CC-4432-A174-4277C2E40183}" destId="{3A12D573-C113-416B-AE55-429AF582A96E}" srcOrd="1" destOrd="0" presId="urn:microsoft.com/office/officeart/2005/8/layout/orgChart1"/>
    <dgm:cxn modelId="{1C45D0EA-6583-4684-9927-DF4D19796A6A}" type="presParOf" srcId="{3A12D573-C113-416B-AE55-429AF582A96E}" destId="{BE41A875-F8E8-4A5D-B766-63E300338558}" srcOrd="0" destOrd="0" presId="urn:microsoft.com/office/officeart/2005/8/layout/orgChart1"/>
    <dgm:cxn modelId="{C6CA4F21-F440-4615-AB55-4B146D0CDE34}" type="presParOf" srcId="{3A12D573-C113-416B-AE55-429AF582A96E}" destId="{9599E84C-2FCB-4E85-A226-05E50F874CE1}" srcOrd="1" destOrd="0" presId="urn:microsoft.com/office/officeart/2005/8/layout/orgChart1"/>
    <dgm:cxn modelId="{3A5BA7F3-F371-4D37-B60B-DB5EBFDA8264}" type="presParOf" srcId="{9599E84C-2FCB-4E85-A226-05E50F874CE1}" destId="{68761D9C-094F-4D82-9306-3BA9F7880C69}" srcOrd="0" destOrd="0" presId="urn:microsoft.com/office/officeart/2005/8/layout/orgChart1"/>
    <dgm:cxn modelId="{526B54CC-F239-4977-9B99-2903C56FF4B9}" type="presParOf" srcId="{68761D9C-094F-4D82-9306-3BA9F7880C69}" destId="{404CB1D4-2288-4DCD-8D93-0BF4D89C5879}" srcOrd="0" destOrd="0" presId="urn:microsoft.com/office/officeart/2005/8/layout/orgChart1"/>
    <dgm:cxn modelId="{4382C4B7-00B9-49C1-94C9-84D594E8874A}" type="presParOf" srcId="{68761D9C-094F-4D82-9306-3BA9F7880C69}" destId="{06044276-1052-43B6-BC60-61AA4E77C1D0}" srcOrd="1" destOrd="0" presId="urn:microsoft.com/office/officeart/2005/8/layout/orgChart1"/>
    <dgm:cxn modelId="{8DD7701B-43A9-4937-8B07-9EF91CEEB0F1}" type="presParOf" srcId="{9599E84C-2FCB-4E85-A226-05E50F874CE1}" destId="{E55C0475-00CE-414F-9F40-E8DE4E04EB7E}" srcOrd="1" destOrd="0" presId="urn:microsoft.com/office/officeart/2005/8/layout/orgChart1"/>
    <dgm:cxn modelId="{C4098B4E-7B7D-414D-A2AE-D2F259D68A4A}" type="presParOf" srcId="{9599E84C-2FCB-4E85-A226-05E50F874CE1}" destId="{554E30CE-D07B-42E8-AF61-E0589811FECC}" srcOrd="2" destOrd="0" presId="urn:microsoft.com/office/officeart/2005/8/layout/orgChart1"/>
    <dgm:cxn modelId="{2F40325B-EC60-4A36-BF0B-861177FB3D0F}" type="presParOf" srcId="{3A12D573-C113-416B-AE55-429AF582A96E}" destId="{1ABEBFF6-1C67-4116-B6EB-7EC11F5F6A74}" srcOrd="2" destOrd="0" presId="urn:microsoft.com/office/officeart/2005/8/layout/orgChart1"/>
    <dgm:cxn modelId="{F5F29475-F71B-47F5-8F50-92E2C8D0C40D}" type="presParOf" srcId="{3A12D573-C113-416B-AE55-429AF582A96E}" destId="{623F4F2B-1BE6-4D8F-83D0-4381A0053967}" srcOrd="3" destOrd="0" presId="urn:microsoft.com/office/officeart/2005/8/layout/orgChart1"/>
    <dgm:cxn modelId="{48101C05-F311-4DB1-9FCD-367B7836536C}" type="presParOf" srcId="{623F4F2B-1BE6-4D8F-83D0-4381A0053967}" destId="{E8949C21-6C90-44AC-97CF-2B6848B95414}" srcOrd="0" destOrd="0" presId="urn:microsoft.com/office/officeart/2005/8/layout/orgChart1"/>
    <dgm:cxn modelId="{F9B06E6C-78F7-49E8-8AD2-1D5CE5016F1B}" type="presParOf" srcId="{E8949C21-6C90-44AC-97CF-2B6848B95414}" destId="{C947653D-8957-4207-B86D-FA1E252F238A}" srcOrd="0" destOrd="0" presId="urn:microsoft.com/office/officeart/2005/8/layout/orgChart1"/>
    <dgm:cxn modelId="{FD1EE451-364D-44B5-B1BD-DE393D60A117}" type="presParOf" srcId="{E8949C21-6C90-44AC-97CF-2B6848B95414}" destId="{82A6229F-294A-4831-A9E3-0D11910551EC}" srcOrd="1" destOrd="0" presId="urn:microsoft.com/office/officeart/2005/8/layout/orgChart1"/>
    <dgm:cxn modelId="{B9BB7E61-B138-4B31-8087-9D91600BA580}" type="presParOf" srcId="{623F4F2B-1BE6-4D8F-83D0-4381A0053967}" destId="{124AD771-50AD-4126-B286-8ED01867BC29}" srcOrd="1" destOrd="0" presId="urn:microsoft.com/office/officeart/2005/8/layout/orgChart1"/>
    <dgm:cxn modelId="{E1BCFDEB-7836-43F1-A46A-A5B436B810D3}" type="presParOf" srcId="{623F4F2B-1BE6-4D8F-83D0-4381A0053967}" destId="{809724A0-AF74-4769-8663-2601952230CE}" srcOrd="2" destOrd="0" presId="urn:microsoft.com/office/officeart/2005/8/layout/orgChart1"/>
    <dgm:cxn modelId="{56CE0A6A-D2B5-4584-B690-561F6A94C9B5}" type="presParOf" srcId="{C6FB6B05-63CC-4432-A174-4277C2E40183}" destId="{96F2404D-7BB8-40D6-B7EF-FC045470000F}" srcOrd="2" destOrd="0" presId="urn:microsoft.com/office/officeart/2005/8/layout/orgChart1"/>
    <dgm:cxn modelId="{B36617DA-3B42-4F76-AC3A-ABB1211B13CD}" type="presParOf" srcId="{B35531E1-9915-448F-8DA3-0DC413698424}" destId="{C7961770-6999-4A73-B84E-801AC47788DF}" srcOrd="2" destOrd="0" presId="urn:microsoft.com/office/officeart/2005/8/layout/orgChart1"/>
    <dgm:cxn modelId="{082DF58A-5D76-4D95-A2B9-CA92C914B71A}" type="presParOf" srcId="{83488796-690B-4A29-B17B-6EEB8F4BC0B8}" destId="{00160955-8C7A-4CC0-BC0E-DD58F25C9393}" srcOrd="6" destOrd="0" presId="urn:microsoft.com/office/officeart/2005/8/layout/orgChart1"/>
    <dgm:cxn modelId="{C65FEED9-BF9B-4402-BD05-2F7C4D446EB9}" type="presParOf" srcId="{83488796-690B-4A29-B17B-6EEB8F4BC0B8}" destId="{36A6AA15-E7B9-4382-BB03-4108696C221F}" srcOrd="7" destOrd="0" presId="urn:microsoft.com/office/officeart/2005/8/layout/orgChart1"/>
    <dgm:cxn modelId="{533C33B4-17F9-4EA9-B3A0-04E4A40CBA5A}" type="presParOf" srcId="{36A6AA15-E7B9-4382-BB03-4108696C221F}" destId="{77DD5212-DE08-4D9F-835C-8538411EA9EC}" srcOrd="0" destOrd="0" presId="urn:microsoft.com/office/officeart/2005/8/layout/orgChart1"/>
    <dgm:cxn modelId="{42AA4DE1-AB8A-4568-A4AA-F2ADE44AB1C4}" type="presParOf" srcId="{77DD5212-DE08-4D9F-835C-8538411EA9EC}" destId="{758C1A75-B1AF-4C60-A6E2-92C20364E083}" srcOrd="0" destOrd="0" presId="urn:microsoft.com/office/officeart/2005/8/layout/orgChart1"/>
    <dgm:cxn modelId="{8AE23039-3CB8-4FE2-8407-CF2579D2C206}" type="presParOf" srcId="{77DD5212-DE08-4D9F-835C-8538411EA9EC}" destId="{E31A2704-9BB0-423F-9145-8F3561FB6957}" srcOrd="1" destOrd="0" presId="urn:microsoft.com/office/officeart/2005/8/layout/orgChart1"/>
    <dgm:cxn modelId="{3BD1CFD6-D345-413D-8E93-B93DCBD9D68F}" type="presParOf" srcId="{36A6AA15-E7B9-4382-BB03-4108696C221F}" destId="{9F4E72F4-B1FB-4D40-A7BF-0D157325F4EE}" srcOrd="1" destOrd="0" presId="urn:microsoft.com/office/officeart/2005/8/layout/orgChart1"/>
    <dgm:cxn modelId="{67C88996-F894-453C-ACD0-5C28C98D5689}" type="presParOf" srcId="{9F4E72F4-B1FB-4D40-A7BF-0D157325F4EE}" destId="{1B5CF274-3D99-4664-8198-928A78949C6B}" srcOrd="0" destOrd="0" presId="urn:microsoft.com/office/officeart/2005/8/layout/orgChart1"/>
    <dgm:cxn modelId="{BF1F132A-C810-4B53-B3CE-00E07393576D}" type="presParOf" srcId="{9F4E72F4-B1FB-4D40-A7BF-0D157325F4EE}" destId="{D388BD13-2470-4FA1-8A24-820A687D27C4}" srcOrd="1" destOrd="0" presId="urn:microsoft.com/office/officeart/2005/8/layout/orgChart1"/>
    <dgm:cxn modelId="{6D560C73-E462-4ADC-A332-99F415315B0C}" type="presParOf" srcId="{D388BD13-2470-4FA1-8A24-820A687D27C4}" destId="{71FBD881-93C3-4E58-B727-39CE99D2612C}" srcOrd="0" destOrd="0" presId="urn:microsoft.com/office/officeart/2005/8/layout/orgChart1"/>
    <dgm:cxn modelId="{D36FC015-0E9D-45C6-9001-F1171F008433}" type="presParOf" srcId="{71FBD881-93C3-4E58-B727-39CE99D2612C}" destId="{D8E4BCAE-4225-4794-846A-EEF9877BB769}" srcOrd="0" destOrd="0" presId="urn:microsoft.com/office/officeart/2005/8/layout/orgChart1"/>
    <dgm:cxn modelId="{F01F0052-1B5F-4A8B-995A-051F845D6B05}" type="presParOf" srcId="{71FBD881-93C3-4E58-B727-39CE99D2612C}" destId="{A20A532C-E972-4C1C-B4F0-2657693C098F}" srcOrd="1" destOrd="0" presId="urn:microsoft.com/office/officeart/2005/8/layout/orgChart1"/>
    <dgm:cxn modelId="{23C11A60-F246-4CB6-AFFF-9F514ACD505C}" type="presParOf" srcId="{D388BD13-2470-4FA1-8A24-820A687D27C4}" destId="{F7EA03FE-5A53-43EF-B8F8-02B7C9707421}" srcOrd="1" destOrd="0" presId="urn:microsoft.com/office/officeart/2005/8/layout/orgChart1"/>
    <dgm:cxn modelId="{8FB17C75-D646-439D-A505-577308ED402A}" type="presParOf" srcId="{D388BD13-2470-4FA1-8A24-820A687D27C4}" destId="{97373920-676D-4135-8732-EDCC069045D9}" srcOrd="2" destOrd="0" presId="urn:microsoft.com/office/officeart/2005/8/layout/orgChart1"/>
    <dgm:cxn modelId="{D437A095-7B6A-427C-8A45-2B945D50DF20}" type="presParOf" srcId="{9F4E72F4-B1FB-4D40-A7BF-0D157325F4EE}" destId="{375F3B21-2A35-4DDF-8F79-4B4188D5DB75}" srcOrd="2" destOrd="0" presId="urn:microsoft.com/office/officeart/2005/8/layout/orgChart1"/>
    <dgm:cxn modelId="{C755672D-B1CB-4E13-9EF2-124DA99AC163}" type="presParOf" srcId="{9F4E72F4-B1FB-4D40-A7BF-0D157325F4EE}" destId="{5231FFE3-52F1-4064-A8DD-213DF4338560}" srcOrd="3" destOrd="0" presId="urn:microsoft.com/office/officeart/2005/8/layout/orgChart1"/>
    <dgm:cxn modelId="{6C239563-F931-4A6E-AF5D-02952E33424E}" type="presParOf" srcId="{5231FFE3-52F1-4064-A8DD-213DF4338560}" destId="{4ADD23E0-4E8F-447A-BCB2-A4E973DEC6A3}" srcOrd="0" destOrd="0" presId="urn:microsoft.com/office/officeart/2005/8/layout/orgChart1"/>
    <dgm:cxn modelId="{EC712F16-E29B-45C3-A773-A6159A8DEF14}" type="presParOf" srcId="{4ADD23E0-4E8F-447A-BCB2-A4E973DEC6A3}" destId="{9CC1BC49-D1DF-43C9-BC33-11265F9BD871}" srcOrd="0" destOrd="0" presId="urn:microsoft.com/office/officeart/2005/8/layout/orgChart1"/>
    <dgm:cxn modelId="{FE5EC066-83BB-4F93-86F1-166AF8DAE510}" type="presParOf" srcId="{4ADD23E0-4E8F-447A-BCB2-A4E973DEC6A3}" destId="{BB85AC92-3FF2-4F64-A777-6563EF6672E3}" srcOrd="1" destOrd="0" presId="urn:microsoft.com/office/officeart/2005/8/layout/orgChart1"/>
    <dgm:cxn modelId="{013EC705-6510-4BE9-9443-3C6AB1BFC96D}" type="presParOf" srcId="{5231FFE3-52F1-4064-A8DD-213DF4338560}" destId="{D73A6048-A19A-4A19-BA04-5E7417523AE8}" srcOrd="1" destOrd="0" presId="urn:microsoft.com/office/officeart/2005/8/layout/orgChart1"/>
    <dgm:cxn modelId="{C83754BC-0AFD-41E8-8326-84BF9835C974}" type="presParOf" srcId="{5231FFE3-52F1-4064-A8DD-213DF4338560}" destId="{D7B14B3F-54D6-46E2-AEAC-D1174B9488F8}" srcOrd="2" destOrd="0" presId="urn:microsoft.com/office/officeart/2005/8/layout/orgChart1"/>
    <dgm:cxn modelId="{11D7E020-35BD-4304-8BF0-94234E0F15C0}" type="presParOf" srcId="{9F4E72F4-B1FB-4D40-A7BF-0D157325F4EE}" destId="{D10C0CAE-0DCC-4D6A-8C0A-3738669D77AE}" srcOrd="4" destOrd="0" presId="urn:microsoft.com/office/officeart/2005/8/layout/orgChart1"/>
    <dgm:cxn modelId="{E41C4CEF-2735-4AFE-A702-346FEA8D8320}" type="presParOf" srcId="{9F4E72F4-B1FB-4D40-A7BF-0D157325F4EE}" destId="{C325ED76-F47F-4693-8324-928AE922F0AD}" srcOrd="5" destOrd="0" presId="urn:microsoft.com/office/officeart/2005/8/layout/orgChart1"/>
    <dgm:cxn modelId="{157DBFC2-E06D-4E9E-8FFF-F3133BE3CBE2}" type="presParOf" srcId="{C325ED76-F47F-4693-8324-928AE922F0AD}" destId="{043B325B-3B3B-4FCE-ABDA-79D12ED496B6}" srcOrd="0" destOrd="0" presId="urn:microsoft.com/office/officeart/2005/8/layout/orgChart1"/>
    <dgm:cxn modelId="{24825B74-6C14-4E14-A101-8EB97BF8F1F8}" type="presParOf" srcId="{043B325B-3B3B-4FCE-ABDA-79D12ED496B6}" destId="{9CD852BA-82CC-4E7C-93FF-027A97885B3C}" srcOrd="0" destOrd="0" presId="urn:microsoft.com/office/officeart/2005/8/layout/orgChart1"/>
    <dgm:cxn modelId="{C8CC0A83-8184-4F72-812E-CC0695FB87DA}" type="presParOf" srcId="{043B325B-3B3B-4FCE-ABDA-79D12ED496B6}" destId="{EB674212-B449-4781-B8A5-3B89A261EAD7}" srcOrd="1" destOrd="0" presId="urn:microsoft.com/office/officeart/2005/8/layout/orgChart1"/>
    <dgm:cxn modelId="{CF11536E-29B9-4D39-8EB2-C2F6C9B4CE88}" type="presParOf" srcId="{C325ED76-F47F-4693-8324-928AE922F0AD}" destId="{3FA62FDD-C5D8-4002-B5D3-D1930E376641}" srcOrd="1" destOrd="0" presId="urn:microsoft.com/office/officeart/2005/8/layout/orgChart1"/>
    <dgm:cxn modelId="{6E31236C-2E79-4849-8807-604878769FB8}" type="presParOf" srcId="{C325ED76-F47F-4693-8324-928AE922F0AD}" destId="{F659DFC0-B283-425F-A2EA-B642327A74FE}" srcOrd="2" destOrd="0" presId="urn:microsoft.com/office/officeart/2005/8/layout/orgChart1"/>
    <dgm:cxn modelId="{C5BDD4BF-703A-45D4-8EFB-1A19720434BE}" type="presParOf" srcId="{36A6AA15-E7B9-4382-BB03-4108696C221F}" destId="{620F7FD3-3C3F-4C21-92C3-0B45E7E3D09B}" srcOrd="2" destOrd="0" presId="urn:microsoft.com/office/officeart/2005/8/layout/orgChart1"/>
    <dgm:cxn modelId="{9ACF7E89-4DEC-403D-A0C1-0531BF6344BC}" type="presParOf" srcId="{83488796-690B-4A29-B17B-6EEB8F4BC0B8}" destId="{4D40138C-4492-47F7-8132-2C99FB52B2C9}" srcOrd="8" destOrd="0" presId="urn:microsoft.com/office/officeart/2005/8/layout/orgChart1"/>
    <dgm:cxn modelId="{EC1769F7-140A-4768-B3B1-4C9A97B822E4}" type="presParOf" srcId="{83488796-690B-4A29-B17B-6EEB8F4BC0B8}" destId="{FDD8B04D-7D9D-4D44-A8AE-4FDE88FE3C35}" srcOrd="9" destOrd="0" presId="urn:microsoft.com/office/officeart/2005/8/layout/orgChart1"/>
    <dgm:cxn modelId="{7EBF6513-7280-46DC-B003-C7B2F4B2DD4D}" type="presParOf" srcId="{FDD8B04D-7D9D-4D44-A8AE-4FDE88FE3C35}" destId="{123FE074-63DB-469E-9E8E-79669FA16891}" srcOrd="0" destOrd="0" presId="urn:microsoft.com/office/officeart/2005/8/layout/orgChart1"/>
    <dgm:cxn modelId="{33E4F228-8933-4820-B479-7A02870E47F2}" type="presParOf" srcId="{123FE074-63DB-469E-9E8E-79669FA16891}" destId="{940E96CE-A22C-4C75-A4A4-D6CE14583735}" srcOrd="0" destOrd="0" presId="urn:microsoft.com/office/officeart/2005/8/layout/orgChart1"/>
    <dgm:cxn modelId="{CB3E29C1-07E8-473D-8DBC-0ACDE0D55B53}" type="presParOf" srcId="{123FE074-63DB-469E-9E8E-79669FA16891}" destId="{D9C8D046-603C-45C3-8485-11BD1C8B8803}" srcOrd="1" destOrd="0" presId="urn:microsoft.com/office/officeart/2005/8/layout/orgChart1"/>
    <dgm:cxn modelId="{70F08807-AB00-4792-80A4-97CAEBBF521C}" type="presParOf" srcId="{FDD8B04D-7D9D-4D44-A8AE-4FDE88FE3C35}" destId="{0FADA267-C6A2-4C1A-993A-4887E1107B65}" srcOrd="1" destOrd="0" presId="urn:microsoft.com/office/officeart/2005/8/layout/orgChart1"/>
    <dgm:cxn modelId="{0773E816-CB97-45D3-AA4A-B676C98E22E5}" type="presParOf" srcId="{0FADA267-C6A2-4C1A-993A-4887E1107B65}" destId="{EA9D64EA-9FCA-4179-AAB2-BFBF2B91EAB4}" srcOrd="0" destOrd="0" presId="urn:microsoft.com/office/officeart/2005/8/layout/orgChart1"/>
    <dgm:cxn modelId="{B2191AEE-53D7-4413-AECA-A07D23FDBE56}" type="presParOf" srcId="{0FADA267-C6A2-4C1A-993A-4887E1107B65}" destId="{0030F68B-31E2-45B3-80C3-4262DEDC1E2A}" srcOrd="1" destOrd="0" presId="urn:microsoft.com/office/officeart/2005/8/layout/orgChart1"/>
    <dgm:cxn modelId="{16CD0ACF-FF23-47D4-8D16-364CB3238850}" type="presParOf" srcId="{0030F68B-31E2-45B3-80C3-4262DEDC1E2A}" destId="{B71234B6-D302-4853-9C37-A4561CBE807A}" srcOrd="0" destOrd="0" presId="urn:microsoft.com/office/officeart/2005/8/layout/orgChart1"/>
    <dgm:cxn modelId="{A4D1FE6C-AAAA-4EAA-8B3B-849D7F27ECB2}" type="presParOf" srcId="{B71234B6-D302-4853-9C37-A4561CBE807A}" destId="{59947F72-A766-40DD-9FD6-24572160CB6E}" srcOrd="0" destOrd="0" presId="urn:microsoft.com/office/officeart/2005/8/layout/orgChart1"/>
    <dgm:cxn modelId="{B4D5F348-A332-4F7F-A16F-CAC66667543A}" type="presParOf" srcId="{B71234B6-D302-4853-9C37-A4561CBE807A}" destId="{E7DAF670-B515-4168-BB80-3780AA1B3E20}" srcOrd="1" destOrd="0" presId="urn:microsoft.com/office/officeart/2005/8/layout/orgChart1"/>
    <dgm:cxn modelId="{BDBC9F48-16D0-45A0-81BF-6732F106C08D}" type="presParOf" srcId="{0030F68B-31E2-45B3-80C3-4262DEDC1E2A}" destId="{80B056A8-D1A9-46ED-AC45-5E86CF073570}" srcOrd="1" destOrd="0" presId="urn:microsoft.com/office/officeart/2005/8/layout/orgChart1"/>
    <dgm:cxn modelId="{C33636CD-8F7C-4327-8759-BAA036ED3703}" type="presParOf" srcId="{80B056A8-D1A9-46ED-AC45-5E86CF073570}" destId="{FF6AC0DD-4580-45D5-B8D1-33E171FAAF9E}" srcOrd="0" destOrd="0" presId="urn:microsoft.com/office/officeart/2005/8/layout/orgChart1"/>
    <dgm:cxn modelId="{D7A39927-38BE-4F03-9FDB-0726C99BD288}" type="presParOf" srcId="{80B056A8-D1A9-46ED-AC45-5E86CF073570}" destId="{A3CFD39E-FC6E-4293-92F0-12D433F07A89}" srcOrd="1" destOrd="0" presId="urn:microsoft.com/office/officeart/2005/8/layout/orgChart1"/>
    <dgm:cxn modelId="{9BFEA3AE-7927-41D1-B73B-57E390A87695}" type="presParOf" srcId="{A3CFD39E-FC6E-4293-92F0-12D433F07A89}" destId="{648F6077-EF49-4DDF-9313-36EDA8E54EA3}" srcOrd="0" destOrd="0" presId="urn:microsoft.com/office/officeart/2005/8/layout/orgChart1"/>
    <dgm:cxn modelId="{B7E4A0A1-25F1-4083-AE14-84297CC4813A}" type="presParOf" srcId="{648F6077-EF49-4DDF-9313-36EDA8E54EA3}" destId="{297EDD48-E7EF-4C07-8C60-5ACA2276AD80}" srcOrd="0" destOrd="0" presId="urn:microsoft.com/office/officeart/2005/8/layout/orgChart1"/>
    <dgm:cxn modelId="{301220B0-41C5-4488-BE59-D9BE627F0FFA}" type="presParOf" srcId="{648F6077-EF49-4DDF-9313-36EDA8E54EA3}" destId="{3F597CB8-CC4F-4DD5-BD96-1ECF4413B99D}" srcOrd="1" destOrd="0" presId="urn:microsoft.com/office/officeart/2005/8/layout/orgChart1"/>
    <dgm:cxn modelId="{D779CDDD-39C1-4173-9399-FB0B647B0DC6}" type="presParOf" srcId="{A3CFD39E-FC6E-4293-92F0-12D433F07A89}" destId="{6EAA4DBC-DC57-4F91-8FF8-A1065FF6E18A}" srcOrd="1" destOrd="0" presId="urn:microsoft.com/office/officeart/2005/8/layout/orgChart1"/>
    <dgm:cxn modelId="{7C92FFE0-9AB7-406C-A1B2-93B13B7A1613}" type="presParOf" srcId="{A3CFD39E-FC6E-4293-92F0-12D433F07A89}" destId="{47DF9A2E-E775-4028-A07D-E39BEF862C76}" srcOrd="2" destOrd="0" presId="urn:microsoft.com/office/officeart/2005/8/layout/orgChart1"/>
    <dgm:cxn modelId="{AC765C14-88D5-4C6F-91E6-F2EE498A4D29}" type="presParOf" srcId="{0030F68B-31E2-45B3-80C3-4262DEDC1E2A}" destId="{116AB7A9-FA86-497B-AE3A-1D2460CFD69A}" srcOrd="2" destOrd="0" presId="urn:microsoft.com/office/officeart/2005/8/layout/orgChart1"/>
    <dgm:cxn modelId="{118EA51C-C16C-4513-97C6-7C87CB807CEC}" type="presParOf" srcId="{0FADA267-C6A2-4C1A-993A-4887E1107B65}" destId="{EE308493-6B88-4947-9EDA-1CDA3D29106C}" srcOrd="2" destOrd="0" presId="urn:microsoft.com/office/officeart/2005/8/layout/orgChart1"/>
    <dgm:cxn modelId="{73658BC9-7803-4152-8A55-59E75532B52C}" type="presParOf" srcId="{0FADA267-C6A2-4C1A-993A-4887E1107B65}" destId="{CFB64545-59B2-422B-ABE5-A0EB93C9BE5D}" srcOrd="3" destOrd="0" presId="urn:microsoft.com/office/officeart/2005/8/layout/orgChart1"/>
    <dgm:cxn modelId="{88230C5E-236E-4897-8FC7-754D002697A4}" type="presParOf" srcId="{CFB64545-59B2-422B-ABE5-A0EB93C9BE5D}" destId="{F5C42AA8-05D5-486C-9553-88F6CF054DD9}" srcOrd="0" destOrd="0" presId="urn:microsoft.com/office/officeart/2005/8/layout/orgChart1"/>
    <dgm:cxn modelId="{2FF63469-8B66-4D49-B96C-AD0243146355}" type="presParOf" srcId="{F5C42AA8-05D5-486C-9553-88F6CF054DD9}" destId="{C28FD19A-A03D-484F-9745-FC933E8487AC}" srcOrd="0" destOrd="0" presId="urn:microsoft.com/office/officeart/2005/8/layout/orgChart1"/>
    <dgm:cxn modelId="{FA1DAA4B-BF5E-4FAE-8FB3-418B83DA1BA7}" type="presParOf" srcId="{F5C42AA8-05D5-486C-9553-88F6CF054DD9}" destId="{02A65343-CFB1-4FDC-BD53-EB5036C2AEE2}" srcOrd="1" destOrd="0" presId="urn:microsoft.com/office/officeart/2005/8/layout/orgChart1"/>
    <dgm:cxn modelId="{2F042273-52C7-4AB2-AE08-A4E98DA9CA68}" type="presParOf" srcId="{CFB64545-59B2-422B-ABE5-A0EB93C9BE5D}" destId="{1B484C06-5889-4C55-BC7F-D1E511EB5FAE}" srcOrd="1" destOrd="0" presId="urn:microsoft.com/office/officeart/2005/8/layout/orgChart1"/>
    <dgm:cxn modelId="{C4FC9272-EE85-40B0-B567-1DC98FBE9B77}" type="presParOf" srcId="{CFB64545-59B2-422B-ABE5-A0EB93C9BE5D}" destId="{705BE0D3-B315-4943-BEBC-AA2008DEDDB1}" srcOrd="2" destOrd="0" presId="urn:microsoft.com/office/officeart/2005/8/layout/orgChart1"/>
    <dgm:cxn modelId="{AE6D2247-19A9-450E-A41C-6394C9DB4741}" type="presParOf" srcId="{0FADA267-C6A2-4C1A-993A-4887E1107B65}" destId="{31F5613E-6CCC-4840-ABC6-3534D35A895D}" srcOrd="4" destOrd="0" presId="urn:microsoft.com/office/officeart/2005/8/layout/orgChart1"/>
    <dgm:cxn modelId="{4CA5D044-DF2F-467A-A672-08E7B7CD83E0}" type="presParOf" srcId="{0FADA267-C6A2-4C1A-993A-4887E1107B65}" destId="{3B5523D9-CCBE-409D-805C-3CCBFF738B29}" srcOrd="5" destOrd="0" presId="urn:microsoft.com/office/officeart/2005/8/layout/orgChart1"/>
    <dgm:cxn modelId="{8D0E138E-FF5F-4170-91DD-34FCF42C31CB}" type="presParOf" srcId="{3B5523D9-CCBE-409D-805C-3CCBFF738B29}" destId="{8133233E-BD93-4AFA-9346-6F52CCF03579}" srcOrd="0" destOrd="0" presId="urn:microsoft.com/office/officeart/2005/8/layout/orgChart1"/>
    <dgm:cxn modelId="{44A5C540-0720-45C3-8AFF-D4C347002120}" type="presParOf" srcId="{8133233E-BD93-4AFA-9346-6F52CCF03579}" destId="{18B66325-1F26-4738-81DF-C22096C330B1}" srcOrd="0" destOrd="0" presId="urn:microsoft.com/office/officeart/2005/8/layout/orgChart1"/>
    <dgm:cxn modelId="{6282349B-49D7-47DA-ABD3-20F8AA761A4D}" type="presParOf" srcId="{8133233E-BD93-4AFA-9346-6F52CCF03579}" destId="{0732D4E1-2794-44BD-A3F4-353B37FC5505}" srcOrd="1" destOrd="0" presId="urn:microsoft.com/office/officeart/2005/8/layout/orgChart1"/>
    <dgm:cxn modelId="{F8F67F6A-864D-4834-890B-0E4AE72DCB95}" type="presParOf" srcId="{3B5523D9-CCBE-409D-805C-3CCBFF738B29}" destId="{8892EB42-1E02-454A-8A86-3DE60F7EC960}" srcOrd="1" destOrd="0" presId="urn:microsoft.com/office/officeart/2005/8/layout/orgChart1"/>
    <dgm:cxn modelId="{BEE9A246-F9A8-4732-8658-4071BB798332}" type="presParOf" srcId="{3B5523D9-CCBE-409D-805C-3CCBFF738B29}" destId="{1CFA0D33-B0CB-49AD-AF21-8B4C4881C862}" srcOrd="2" destOrd="0" presId="urn:microsoft.com/office/officeart/2005/8/layout/orgChart1"/>
    <dgm:cxn modelId="{39063995-B865-4FE4-8876-A9B948270B8A}" type="presParOf" srcId="{FDD8B04D-7D9D-4D44-A8AE-4FDE88FE3C35}" destId="{35BCB0D6-32EF-4BC0-B7ED-537688F28347}" srcOrd="2" destOrd="0" presId="urn:microsoft.com/office/officeart/2005/8/layout/orgChart1"/>
    <dgm:cxn modelId="{39A4117B-F110-4142-A80F-D845F2D39D61}" type="presParOf" srcId="{298DC0A0-491F-470D-BF55-6E5462C0B9DD}" destId="{DAEEE29C-C445-4F22-B99A-C7F5DC926D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7FB9A4-58A7-4E51-B5AF-DDFFFBD294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413358-5B65-4036-ACA5-CB99DFA68D43}">
      <dgm:prSet phldrT="[Text]"/>
      <dgm:spPr/>
      <dgm:t>
        <a:bodyPr/>
        <a:lstStyle/>
        <a:p>
          <a:r>
            <a:rPr lang="en-US" dirty="0"/>
            <a:t>Associate Director International Recruitment &amp; Global Partnerships</a:t>
          </a:r>
          <a:endParaRPr lang="en-GB" dirty="0"/>
        </a:p>
      </dgm:t>
    </dgm:pt>
    <dgm:pt modelId="{2F5ABDF6-BFC3-43DC-AFCB-DAD5BB4F47BB}" type="parTrans" cxnId="{02DC2B16-9E79-4494-B4B7-F1D8D8A53B52}">
      <dgm:prSet/>
      <dgm:spPr/>
      <dgm:t>
        <a:bodyPr/>
        <a:lstStyle/>
        <a:p>
          <a:endParaRPr lang="en-GB"/>
        </a:p>
      </dgm:t>
    </dgm:pt>
    <dgm:pt modelId="{96F6D936-C907-462E-883A-24704BDA8508}" type="sibTrans" cxnId="{02DC2B16-9E79-4494-B4B7-F1D8D8A53B52}">
      <dgm:prSet/>
      <dgm:spPr/>
      <dgm:t>
        <a:bodyPr/>
        <a:lstStyle/>
        <a:p>
          <a:endParaRPr lang="en-GB"/>
        </a:p>
      </dgm:t>
    </dgm:pt>
    <dgm:pt modelId="{DB718C58-1F02-457D-B24E-FEBBB632726A}">
      <dgm:prSet phldrT="[Text]"/>
      <dgm:spPr/>
      <dgm:t>
        <a:bodyPr/>
        <a:lstStyle/>
        <a:p>
          <a:r>
            <a:rPr lang="en-US" dirty="0"/>
            <a:t>China and East Asia Regional Manager</a:t>
          </a:r>
          <a:endParaRPr lang="en-GB" dirty="0"/>
        </a:p>
      </dgm:t>
    </dgm:pt>
    <dgm:pt modelId="{7651DDEC-C4E0-49E3-AEA2-3AEFE69FEAEB}" type="parTrans" cxnId="{AB31D3F0-2C2F-4F93-8A6B-6A6129CF5F5E}">
      <dgm:prSet/>
      <dgm:spPr/>
      <dgm:t>
        <a:bodyPr/>
        <a:lstStyle/>
        <a:p>
          <a:endParaRPr lang="en-GB"/>
        </a:p>
      </dgm:t>
    </dgm:pt>
    <dgm:pt modelId="{BD177686-9CC7-440B-83BA-FE539D131770}" type="sibTrans" cxnId="{AB31D3F0-2C2F-4F93-8A6B-6A6129CF5F5E}">
      <dgm:prSet/>
      <dgm:spPr/>
      <dgm:t>
        <a:bodyPr/>
        <a:lstStyle/>
        <a:p>
          <a:endParaRPr lang="en-GB"/>
        </a:p>
      </dgm:t>
    </dgm:pt>
    <dgm:pt modelId="{739E0577-AE42-44A7-934E-429478403DFD}">
      <dgm:prSet phldrT="[Text]"/>
      <dgm:spPr/>
      <dgm:t>
        <a:bodyPr/>
        <a:lstStyle/>
        <a:p>
          <a:r>
            <a:rPr lang="en-US" dirty="0"/>
            <a:t>Director, Dubai Regional Hub</a:t>
          </a:r>
          <a:endParaRPr lang="en-GB" dirty="0"/>
        </a:p>
      </dgm:t>
    </dgm:pt>
    <dgm:pt modelId="{933E1252-C320-4BB5-B074-E905F16E5DBF}" type="parTrans" cxnId="{5DA4BCC9-3103-4A9F-ADEA-BE68A48925F5}">
      <dgm:prSet/>
      <dgm:spPr/>
      <dgm:t>
        <a:bodyPr/>
        <a:lstStyle/>
        <a:p>
          <a:endParaRPr lang="en-GB"/>
        </a:p>
      </dgm:t>
    </dgm:pt>
    <dgm:pt modelId="{7B0658E1-F010-4417-B78E-69A94DA0F6BC}" type="sibTrans" cxnId="{5DA4BCC9-3103-4A9F-ADEA-BE68A48925F5}">
      <dgm:prSet/>
      <dgm:spPr/>
      <dgm:t>
        <a:bodyPr/>
        <a:lstStyle/>
        <a:p>
          <a:endParaRPr lang="en-GB"/>
        </a:p>
      </dgm:t>
    </dgm:pt>
    <dgm:pt modelId="{0CC9A4B7-D233-46E4-B65D-903F4B6EAC17}">
      <dgm:prSet phldrT="[Text]"/>
      <dgm:spPr/>
      <dgm:t>
        <a:bodyPr/>
        <a:lstStyle/>
        <a:p>
          <a:r>
            <a:rPr lang="en-US" dirty="0"/>
            <a:t>CDM, South Asia</a:t>
          </a:r>
          <a:endParaRPr lang="en-GB" dirty="0"/>
        </a:p>
      </dgm:t>
    </dgm:pt>
    <dgm:pt modelId="{B79E603B-52D8-431F-A7F3-0EC993F35C62}" type="parTrans" cxnId="{6D36FFB3-DC3E-4E69-A7D2-2DE0C45537FB}">
      <dgm:prSet/>
      <dgm:spPr/>
      <dgm:t>
        <a:bodyPr/>
        <a:lstStyle/>
        <a:p>
          <a:endParaRPr lang="en-GB"/>
        </a:p>
      </dgm:t>
    </dgm:pt>
    <dgm:pt modelId="{8A4944D5-0035-4CF7-A335-2A62658D5D50}" type="sibTrans" cxnId="{6D36FFB3-DC3E-4E69-A7D2-2DE0C45537FB}">
      <dgm:prSet/>
      <dgm:spPr/>
      <dgm:t>
        <a:bodyPr/>
        <a:lstStyle/>
        <a:p>
          <a:endParaRPr lang="en-GB"/>
        </a:p>
      </dgm:t>
    </dgm:pt>
    <dgm:pt modelId="{FFC537FA-1265-4195-92F9-271B594E7F7C}">
      <dgm:prSet phldrT="[Text]"/>
      <dgm:spPr/>
      <dgm:t>
        <a:bodyPr/>
        <a:lstStyle/>
        <a:p>
          <a:r>
            <a:rPr lang="en-US" dirty="0"/>
            <a:t>International Recruitment Manager SSA&amp;A</a:t>
          </a:r>
          <a:endParaRPr lang="en-GB" dirty="0"/>
        </a:p>
      </dgm:t>
    </dgm:pt>
    <dgm:pt modelId="{8476A138-BA46-4A2D-B037-349E75FC10B1}" type="parTrans" cxnId="{C27368BB-4AF0-4282-8ADB-900B20CE8C24}">
      <dgm:prSet/>
      <dgm:spPr/>
      <dgm:t>
        <a:bodyPr/>
        <a:lstStyle/>
        <a:p>
          <a:endParaRPr lang="en-GB"/>
        </a:p>
      </dgm:t>
    </dgm:pt>
    <dgm:pt modelId="{9AC006D3-E696-4F80-8744-2C9524EDCEC3}" type="sibTrans" cxnId="{C27368BB-4AF0-4282-8ADB-900B20CE8C24}">
      <dgm:prSet/>
      <dgm:spPr/>
      <dgm:t>
        <a:bodyPr/>
        <a:lstStyle/>
        <a:p>
          <a:endParaRPr lang="en-GB"/>
        </a:p>
      </dgm:t>
    </dgm:pt>
    <dgm:pt modelId="{FA0845F6-1252-467C-9CB2-D8003E857832}">
      <dgm:prSet phldrT="[Text]"/>
      <dgm:spPr/>
      <dgm:t>
        <a:bodyPr/>
        <a:lstStyle/>
        <a:p>
          <a:r>
            <a:rPr lang="en-US" dirty="0"/>
            <a:t>Events and Partnerships Officer SSA</a:t>
          </a:r>
          <a:endParaRPr lang="en-GB" dirty="0"/>
        </a:p>
      </dgm:t>
    </dgm:pt>
    <dgm:pt modelId="{4DCB7AEA-535C-4206-BCB0-0E955B6F3128}" type="parTrans" cxnId="{E1491F72-9D77-4964-8102-AB894B32E404}">
      <dgm:prSet/>
      <dgm:spPr/>
      <dgm:t>
        <a:bodyPr/>
        <a:lstStyle/>
        <a:p>
          <a:endParaRPr lang="en-GB"/>
        </a:p>
      </dgm:t>
    </dgm:pt>
    <dgm:pt modelId="{1F6A103F-C7DA-49EC-B69E-D8FDB75C2C8C}" type="sibTrans" cxnId="{E1491F72-9D77-4964-8102-AB894B32E404}">
      <dgm:prSet/>
      <dgm:spPr/>
      <dgm:t>
        <a:bodyPr/>
        <a:lstStyle/>
        <a:p>
          <a:endParaRPr lang="en-GB"/>
        </a:p>
      </dgm:t>
    </dgm:pt>
    <dgm:pt modelId="{F84419FC-7FE9-43D4-8854-B081597D1DB0}">
      <dgm:prSet phldrT="[Text]"/>
      <dgm:spPr/>
      <dgm:t>
        <a:bodyPr/>
        <a:lstStyle/>
        <a:p>
          <a:r>
            <a:rPr lang="en-US" dirty="0"/>
            <a:t>Conversion Officer SSA</a:t>
          </a:r>
          <a:endParaRPr lang="en-GB" dirty="0"/>
        </a:p>
      </dgm:t>
    </dgm:pt>
    <dgm:pt modelId="{57DE3287-0254-41E4-B6FD-403479480048}" type="parTrans" cxnId="{2188C3FA-215A-4227-BA78-669B717F106B}">
      <dgm:prSet/>
      <dgm:spPr/>
      <dgm:t>
        <a:bodyPr/>
        <a:lstStyle/>
        <a:p>
          <a:endParaRPr lang="en-GB"/>
        </a:p>
      </dgm:t>
    </dgm:pt>
    <dgm:pt modelId="{E0A67001-4C6C-4CCB-8B52-351EE6022B71}" type="sibTrans" cxnId="{2188C3FA-215A-4227-BA78-669B717F106B}">
      <dgm:prSet/>
      <dgm:spPr/>
      <dgm:t>
        <a:bodyPr/>
        <a:lstStyle/>
        <a:p>
          <a:endParaRPr lang="en-GB"/>
        </a:p>
      </dgm:t>
    </dgm:pt>
    <dgm:pt modelId="{7C90F8B3-2637-46C3-8F19-5771317E7FFE}">
      <dgm:prSet phldrT="[Text]"/>
      <dgm:spPr/>
      <dgm:t>
        <a:bodyPr/>
        <a:lstStyle/>
        <a:p>
          <a:r>
            <a:rPr lang="en-US" dirty="0"/>
            <a:t>Senior Recruitment Officer</a:t>
          </a:r>
          <a:endParaRPr lang="en-GB" dirty="0"/>
        </a:p>
      </dgm:t>
    </dgm:pt>
    <dgm:pt modelId="{3FB9AC19-31DC-4A4D-A318-C2C8032FB2F7}" type="parTrans" cxnId="{7BEFCFBF-044E-4856-BC76-77090E48CDB2}">
      <dgm:prSet/>
      <dgm:spPr/>
      <dgm:t>
        <a:bodyPr/>
        <a:lstStyle/>
        <a:p>
          <a:endParaRPr lang="en-GB"/>
        </a:p>
      </dgm:t>
    </dgm:pt>
    <dgm:pt modelId="{2B40EC4D-70A9-47DE-A297-2EC5A4890A8C}" type="sibTrans" cxnId="{7BEFCFBF-044E-4856-BC76-77090E48CDB2}">
      <dgm:prSet/>
      <dgm:spPr/>
      <dgm:t>
        <a:bodyPr/>
        <a:lstStyle/>
        <a:p>
          <a:endParaRPr lang="en-GB"/>
        </a:p>
      </dgm:t>
    </dgm:pt>
    <dgm:pt modelId="{FCDCB3BD-2101-4A77-B232-511E5BC6EBF1}">
      <dgm:prSet phldrT="[Text]"/>
      <dgm:spPr/>
      <dgm:t>
        <a:bodyPr/>
        <a:lstStyle/>
        <a:p>
          <a:r>
            <a:rPr lang="en-US" dirty="0"/>
            <a:t>Recruitment Officer</a:t>
          </a:r>
          <a:endParaRPr lang="en-GB" dirty="0"/>
        </a:p>
      </dgm:t>
    </dgm:pt>
    <dgm:pt modelId="{F159F494-397B-4C0A-BEA9-8C8F31352A06}" type="parTrans" cxnId="{3C34A5BF-EE4D-46A4-9EED-A8B04839316F}">
      <dgm:prSet/>
      <dgm:spPr/>
      <dgm:t>
        <a:bodyPr/>
        <a:lstStyle/>
        <a:p>
          <a:endParaRPr lang="en-GB"/>
        </a:p>
      </dgm:t>
    </dgm:pt>
    <dgm:pt modelId="{18C2CE52-674C-4E53-9201-AAFA29CE7EBA}" type="sibTrans" cxnId="{3C34A5BF-EE4D-46A4-9EED-A8B04839316F}">
      <dgm:prSet/>
      <dgm:spPr/>
      <dgm:t>
        <a:bodyPr/>
        <a:lstStyle/>
        <a:p>
          <a:endParaRPr lang="en-GB"/>
        </a:p>
      </dgm:t>
    </dgm:pt>
    <dgm:pt modelId="{31AE1FF6-F4F1-480F-85EA-E8A979AC68EC}">
      <dgm:prSet phldrT="[Text]"/>
      <dgm:spPr/>
      <dgm:t>
        <a:bodyPr/>
        <a:lstStyle/>
        <a:p>
          <a:r>
            <a:rPr lang="en-US" dirty="0"/>
            <a:t>Marketing and Admissions Officer</a:t>
          </a:r>
          <a:endParaRPr lang="en-GB" dirty="0"/>
        </a:p>
      </dgm:t>
    </dgm:pt>
    <dgm:pt modelId="{1F8CBD93-B762-4CCD-B8E4-D6A2EFFC465E}" type="parTrans" cxnId="{F9AF5CE8-E017-43BB-991B-CF0ED36E79D6}">
      <dgm:prSet/>
      <dgm:spPr/>
      <dgm:t>
        <a:bodyPr/>
        <a:lstStyle/>
        <a:p>
          <a:endParaRPr lang="en-GB"/>
        </a:p>
      </dgm:t>
    </dgm:pt>
    <dgm:pt modelId="{235AAC11-939C-4A1E-8444-055674AF9E25}" type="sibTrans" cxnId="{F9AF5CE8-E017-43BB-991B-CF0ED36E79D6}">
      <dgm:prSet/>
      <dgm:spPr/>
      <dgm:t>
        <a:bodyPr/>
        <a:lstStyle/>
        <a:p>
          <a:endParaRPr lang="en-GB"/>
        </a:p>
      </dgm:t>
    </dgm:pt>
    <dgm:pt modelId="{C681140D-C07C-4A97-BF38-3916D8426F47}">
      <dgm:prSet phldrT="[Text]"/>
      <dgm:spPr/>
      <dgm:t>
        <a:bodyPr/>
        <a:lstStyle/>
        <a:p>
          <a:r>
            <a:rPr lang="en-US" dirty="0"/>
            <a:t>CDM, MEA &amp; Pakistan</a:t>
          </a:r>
          <a:endParaRPr lang="en-GB" dirty="0"/>
        </a:p>
      </dgm:t>
    </dgm:pt>
    <dgm:pt modelId="{EBE85449-2371-477C-B33A-DFC81B6D32A4}" type="parTrans" cxnId="{EC90AEAA-F326-4D3F-B14D-2A99FF56CBE4}">
      <dgm:prSet/>
      <dgm:spPr/>
      <dgm:t>
        <a:bodyPr/>
        <a:lstStyle/>
        <a:p>
          <a:endParaRPr lang="en-GB"/>
        </a:p>
      </dgm:t>
    </dgm:pt>
    <dgm:pt modelId="{5A8F95C1-B28A-41F0-8085-B55258F1CF8B}" type="sibTrans" cxnId="{EC90AEAA-F326-4D3F-B14D-2A99FF56CBE4}">
      <dgm:prSet/>
      <dgm:spPr/>
      <dgm:t>
        <a:bodyPr/>
        <a:lstStyle/>
        <a:p>
          <a:endParaRPr lang="en-GB"/>
        </a:p>
      </dgm:t>
    </dgm:pt>
    <dgm:pt modelId="{5617E7E8-1B2D-4494-BA05-D49D94980A1A}">
      <dgm:prSet phldrT="[Text]"/>
      <dgm:spPr/>
      <dgm:t>
        <a:bodyPr/>
        <a:lstStyle/>
        <a:p>
          <a:r>
            <a:rPr lang="en-US" dirty="0"/>
            <a:t>Dubai Officer Manager</a:t>
          </a:r>
          <a:endParaRPr lang="en-GB" dirty="0"/>
        </a:p>
      </dgm:t>
    </dgm:pt>
    <dgm:pt modelId="{AC38B44C-0FAE-4840-B2D0-EEEADF3902E7}" type="parTrans" cxnId="{30A26675-FC83-46D0-8384-E4CD1FACEA11}">
      <dgm:prSet/>
      <dgm:spPr/>
      <dgm:t>
        <a:bodyPr/>
        <a:lstStyle/>
        <a:p>
          <a:endParaRPr lang="en-GB"/>
        </a:p>
      </dgm:t>
    </dgm:pt>
    <dgm:pt modelId="{3EDAC3E9-E53A-4CAD-ACCC-41F16300607E}" type="sibTrans" cxnId="{30A26675-FC83-46D0-8384-E4CD1FACEA11}">
      <dgm:prSet/>
      <dgm:spPr/>
      <dgm:t>
        <a:bodyPr/>
        <a:lstStyle/>
        <a:p>
          <a:endParaRPr lang="en-GB"/>
        </a:p>
      </dgm:t>
    </dgm:pt>
    <dgm:pt modelId="{0C3F7CAD-76BB-4C35-A20C-659138DFECC3}">
      <dgm:prSet phldrT="[Text]"/>
      <dgm:spPr/>
      <dgm:t>
        <a:bodyPr/>
        <a:lstStyle/>
        <a:p>
          <a:r>
            <a:rPr lang="en-US" dirty="0"/>
            <a:t>International Admissions Assistant</a:t>
          </a:r>
          <a:endParaRPr lang="en-GB" dirty="0"/>
        </a:p>
      </dgm:t>
    </dgm:pt>
    <dgm:pt modelId="{F13AAF88-88BA-4C20-9064-D6030E535281}" type="parTrans" cxnId="{25F2C253-C8CD-45E1-8558-68792CAFA14A}">
      <dgm:prSet/>
      <dgm:spPr/>
      <dgm:t>
        <a:bodyPr/>
        <a:lstStyle/>
        <a:p>
          <a:endParaRPr lang="en-GB"/>
        </a:p>
      </dgm:t>
    </dgm:pt>
    <dgm:pt modelId="{D613E976-BBC4-4AAC-9677-1C24D510824B}" type="sibTrans" cxnId="{25F2C253-C8CD-45E1-8558-68792CAFA14A}">
      <dgm:prSet/>
      <dgm:spPr/>
      <dgm:t>
        <a:bodyPr/>
        <a:lstStyle/>
        <a:p>
          <a:endParaRPr lang="en-GB"/>
        </a:p>
      </dgm:t>
    </dgm:pt>
    <dgm:pt modelId="{274DAD70-D752-42FD-9981-9E8BEFDA65B1}">
      <dgm:prSet phldrT="[Text]"/>
      <dgm:spPr/>
      <dgm:t>
        <a:bodyPr/>
        <a:lstStyle/>
        <a:p>
          <a:r>
            <a:rPr lang="en-US" dirty="0"/>
            <a:t>International Admissions Assistant</a:t>
          </a:r>
          <a:endParaRPr lang="en-GB" dirty="0"/>
        </a:p>
      </dgm:t>
    </dgm:pt>
    <dgm:pt modelId="{D65735F4-688D-4C97-BE43-B1633600122B}" type="parTrans" cxnId="{335F49E3-A0C3-4292-A8BD-BB83466E0542}">
      <dgm:prSet/>
      <dgm:spPr/>
      <dgm:t>
        <a:bodyPr/>
        <a:lstStyle/>
        <a:p>
          <a:endParaRPr lang="en-GB"/>
        </a:p>
      </dgm:t>
    </dgm:pt>
    <dgm:pt modelId="{6B5F4580-F1B3-4F48-8EF3-736DCB560D9E}" type="sibTrans" cxnId="{335F49E3-A0C3-4292-A8BD-BB83466E0542}">
      <dgm:prSet/>
      <dgm:spPr/>
      <dgm:t>
        <a:bodyPr/>
        <a:lstStyle/>
        <a:p>
          <a:endParaRPr lang="en-GB"/>
        </a:p>
      </dgm:t>
    </dgm:pt>
    <dgm:pt modelId="{6E4353EE-5C26-41FA-AE38-32038289359E}">
      <dgm:prSet phldrT="[Text]"/>
      <dgm:spPr/>
      <dgm:t>
        <a:bodyPr/>
        <a:lstStyle/>
        <a:p>
          <a:r>
            <a:rPr lang="en-US" dirty="0"/>
            <a:t>Admin Officer</a:t>
          </a:r>
          <a:endParaRPr lang="en-GB" dirty="0"/>
        </a:p>
      </dgm:t>
    </dgm:pt>
    <dgm:pt modelId="{9211C155-E0C7-4968-8C2B-322A45343948}" type="parTrans" cxnId="{C123E05F-493A-465A-84B1-ACB054D58479}">
      <dgm:prSet/>
      <dgm:spPr/>
      <dgm:t>
        <a:bodyPr/>
        <a:lstStyle/>
        <a:p>
          <a:endParaRPr lang="en-GB"/>
        </a:p>
      </dgm:t>
    </dgm:pt>
    <dgm:pt modelId="{E5A78F65-5900-480B-B46D-8954ABE5BE02}" type="sibTrans" cxnId="{C123E05F-493A-465A-84B1-ACB054D58479}">
      <dgm:prSet/>
      <dgm:spPr/>
      <dgm:t>
        <a:bodyPr/>
        <a:lstStyle/>
        <a:p>
          <a:endParaRPr lang="en-GB"/>
        </a:p>
      </dgm:t>
    </dgm:pt>
    <dgm:pt modelId="{797BFE73-0A3F-43C4-8FCC-987745F69E44}">
      <dgm:prSet phldrT="[Text]"/>
      <dgm:spPr/>
      <dgm:t>
        <a:bodyPr/>
        <a:lstStyle/>
        <a:p>
          <a:r>
            <a:rPr lang="en-US" dirty="0"/>
            <a:t>Global Engagement Officer</a:t>
          </a:r>
          <a:endParaRPr lang="en-GB" dirty="0"/>
        </a:p>
      </dgm:t>
    </dgm:pt>
    <dgm:pt modelId="{03AB80F6-46FB-4317-98A7-33AF50A4225B}" type="parTrans" cxnId="{A872A84B-0790-4D69-B79E-4201E0D6FB53}">
      <dgm:prSet/>
      <dgm:spPr/>
      <dgm:t>
        <a:bodyPr/>
        <a:lstStyle/>
        <a:p>
          <a:endParaRPr lang="en-GB"/>
        </a:p>
      </dgm:t>
    </dgm:pt>
    <dgm:pt modelId="{B83F1945-01DF-4BEC-B82C-A85A7F9E1A3B}" type="sibTrans" cxnId="{A872A84B-0790-4D69-B79E-4201E0D6FB53}">
      <dgm:prSet/>
      <dgm:spPr/>
      <dgm:t>
        <a:bodyPr/>
        <a:lstStyle/>
        <a:p>
          <a:endParaRPr lang="en-GB"/>
        </a:p>
      </dgm:t>
    </dgm:pt>
    <dgm:pt modelId="{D215C636-4B27-4E90-B9D7-085B2E5F70CD}">
      <dgm:prSet phldrT="[Text]"/>
      <dgm:spPr/>
      <dgm:t>
        <a:bodyPr/>
        <a:lstStyle/>
        <a:p>
          <a:r>
            <a:rPr lang="en-US" dirty="0"/>
            <a:t>Snr International Marketing Officer</a:t>
          </a:r>
          <a:endParaRPr lang="en-GB" dirty="0"/>
        </a:p>
      </dgm:t>
    </dgm:pt>
    <dgm:pt modelId="{4C2FAE86-8F3F-4F55-878D-31ECFFE2F54C}" type="parTrans" cxnId="{2D23EAB4-E48A-408F-90EC-54BBAD30B90B}">
      <dgm:prSet/>
      <dgm:spPr/>
      <dgm:t>
        <a:bodyPr/>
        <a:lstStyle/>
        <a:p>
          <a:endParaRPr lang="en-GB"/>
        </a:p>
      </dgm:t>
    </dgm:pt>
    <dgm:pt modelId="{3021AC8A-1DB2-46DB-A632-10F9670586D5}" type="sibTrans" cxnId="{2D23EAB4-E48A-408F-90EC-54BBAD30B90B}">
      <dgm:prSet/>
      <dgm:spPr/>
      <dgm:t>
        <a:bodyPr/>
        <a:lstStyle/>
        <a:p>
          <a:endParaRPr lang="en-GB"/>
        </a:p>
      </dgm:t>
    </dgm:pt>
    <dgm:pt modelId="{7403787C-89CE-4D71-AA87-BF7910DE3E6C}">
      <dgm:prSet phldrT="[Text]"/>
      <dgm:spPr/>
      <dgm:t>
        <a:bodyPr/>
        <a:lstStyle/>
        <a:p>
          <a:r>
            <a:rPr lang="en-US" dirty="0"/>
            <a:t>International Marketing Officer</a:t>
          </a:r>
          <a:endParaRPr lang="en-GB" dirty="0"/>
        </a:p>
      </dgm:t>
    </dgm:pt>
    <dgm:pt modelId="{0CC7DE23-06A2-4E7A-95C7-A974734B9813}" type="parTrans" cxnId="{3EA0A07F-84E4-49A7-933F-1C2193C86EBD}">
      <dgm:prSet/>
      <dgm:spPr/>
      <dgm:t>
        <a:bodyPr/>
        <a:lstStyle/>
        <a:p>
          <a:endParaRPr lang="en-GB"/>
        </a:p>
      </dgm:t>
    </dgm:pt>
    <dgm:pt modelId="{BD4EE51F-693A-4EFE-A19C-1B02A5DD7D22}" type="sibTrans" cxnId="{3EA0A07F-84E4-49A7-933F-1C2193C86EBD}">
      <dgm:prSet/>
      <dgm:spPr/>
      <dgm:t>
        <a:bodyPr/>
        <a:lstStyle/>
        <a:p>
          <a:endParaRPr lang="en-GB"/>
        </a:p>
      </dgm:t>
    </dgm:pt>
    <dgm:pt modelId="{15206DF3-C027-4CED-B0DB-79B015FE8E2C}" type="pres">
      <dgm:prSet presAssocID="{B47FB9A4-58A7-4E51-B5AF-DDFFFBD294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8DC0A0-491F-470D-BF55-6E5462C0B9DD}" type="pres">
      <dgm:prSet presAssocID="{B1413358-5B65-4036-ACA5-CB99DFA68D43}" presName="hierRoot1" presStyleCnt="0">
        <dgm:presLayoutVars>
          <dgm:hierBranch val="init"/>
        </dgm:presLayoutVars>
      </dgm:prSet>
      <dgm:spPr/>
    </dgm:pt>
    <dgm:pt modelId="{01E0954C-1207-43DD-99EA-1B00528A4369}" type="pres">
      <dgm:prSet presAssocID="{B1413358-5B65-4036-ACA5-CB99DFA68D43}" presName="rootComposite1" presStyleCnt="0"/>
      <dgm:spPr/>
    </dgm:pt>
    <dgm:pt modelId="{F6D2189C-A06C-42E8-A724-430E07922ACB}" type="pres">
      <dgm:prSet presAssocID="{B1413358-5B65-4036-ACA5-CB99DFA68D43}" presName="rootText1" presStyleLbl="node0" presStyleIdx="0" presStyleCnt="1">
        <dgm:presLayoutVars>
          <dgm:chPref val="3"/>
        </dgm:presLayoutVars>
      </dgm:prSet>
      <dgm:spPr/>
    </dgm:pt>
    <dgm:pt modelId="{759D3738-4AA6-4A11-B65A-72B3B3FD01FB}" type="pres">
      <dgm:prSet presAssocID="{B1413358-5B65-4036-ACA5-CB99DFA68D43}" presName="rootConnector1" presStyleLbl="node1" presStyleIdx="0" presStyleCnt="0"/>
      <dgm:spPr/>
    </dgm:pt>
    <dgm:pt modelId="{83488796-690B-4A29-B17B-6EEB8F4BC0B8}" type="pres">
      <dgm:prSet presAssocID="{B1413358-5B65-4036-ACA5-CB99DFA68D43}" presName="hierChild2" presStyleCnt="0"/>
      <dgm:spPr/>
    </dgm:pt>
    <dgm:pt modelId="{183B5F2F-C767-4DA0-8CF0-D9A4D2E358A6}" type="pres">
      <dgm:prSet presAssocID="{8476A138-BA46-4A2D-B037-349E75FC10B1}" presName="Name37" presStyleLbl="parChTrans1D2" presStyleIdx="0" presStyleCnt="4"/>
      <dgm:spPr/>
    </dgm:pt>
    <dgm:pt modelId="{357D2911-6F7E-4D91-90F7-64D6B651781D}" type="pres">
      <dgm:prSet presAssocID="{FFC537FA-1265-4195-92F9-271B594E7F7C}" presName="hierRoot2" presStyleCnt="0">
        <dgm:presLayoutVars>
          <dgm:hierBranch val="init"/>
        </dgm:presLayoutVars>
      </dgm:prSet>
      <dgm:spPr/>
    </dgm:pt>
    <dgm:pt modelId="{5CDC0BDC-869E-44AA-9BD2-0FB571E258F5}" type="pres">
      <dgm:prSet presAssocID="{FFC537FA-1265-4195-92F9-271B594E7F7C}" presName="rootComposite" presStyleCnt="0"/>
      <dgm:spPr/>
    </dgm:pt>
    <dgm:pt modelId="{32FFC67B-8B18-46F8-8036-808611E57FD9}" type="pres">
      <dgm:prSet presAssocID="{FFC537FA-1265-4195-92F9-271B594E7F7C}" presName="rootText" presStyleLbl="node2" presStyleIdx="0" presStyleCnt="4">
        <dgm:presLayoutVars>
          <dgm:chPref val="3"/>
        </dgm:presLayoutVars>
      </dgm:prSet>
      <dgm:spPr/>
    </dgm:pt>
    <dgm:pt modelId="{A762C486-CFBB-44E3-AD42-37DC183BE19F}" type="pres">
      <dgm:prSet presAssocID="{FFC537FA-1265-4195-92F9-271B594E7F7C}" presName="rootConnector" presStyleLbl="node2" presStyleIdx="0" presStyleCnt="4"/>
      <dgm:spPr/>
    </dgm:pt>
    <dgm:pt modelId="{2AC79BEB-72F4-4AE1-AA53-BB8A3246E781}" type="pres">
      <dgm:prSet presAssocID="{FFC537FA-1265-4195-92F9-271B594E7F7C}" presName="hierChild4" presStyleCnt="0"/>
      <dgm:spPr/>
    </dgm:pt>
    <dgm:pt modelId="{79B7935A-9B4F-45B1-B6A3-3A1F4BAC8B59}" type="pres">
      <dgm:prSet presAssocID="{4DCB7AEA-535C-4206-BCB0-0E955B6F3128}" presName="Name37" presStyleLbl="parChTrans1D3" presStyleIdx="0" presStyleCnt="10"/>
      <dgm:spPr/>
    </dgm:pt>
    <dgm:pt modelId="{7A713C0D-1BDE-43F2-997D-96996785775C}" type="pres">
      <dgm:prSet presAssocID="{FA0845F6-1252-467C-9CB2-D8003E857832}" presName="hierRoot2" presStyleCnt="0">
        <dgm:presLayoutVars>
          <dgm:hierBranch val="init"/>
        </dgm:presLayoutVars>
      </dgm:prSet>
      <dgm:spPr/>
    </dgm:pt>
    <dgm:pt modelId="{66E3EE4C-C3C6-44D5-86F2-3074EA4AC3C3}" type="pres">
      <dgm:prSet presAssocID="{FA0845F6-1252-467C-9CB2-D8003E857832}" presName="rootComposite" presStyleCnt="0"/>
      <dgm:spPr/>
    </dgm:pt>
    <dgm:pt modelId="{6FC275D3-37BE-42E5-8288-C37EFAAE1383}" type="pres">
      <dgm:prSet presAssocID="{FA0845F6-1252-467C-9CB2-D8003E857832}" presName="rootText" presStyleLbl="node3" presStyleIdx="0" presStyleCnt="10">
        <dgm:presLayoutVars>
          <dgm:chPref val="3"/>
        </dgm:presLayoutVars>
      </dgm:prSet>
      <dgm:spPr/>
    </dgm:pt>
    <dgm:pt modelId="{4F927430-618E-4A3C-80D1-75CE80BCAAA0}" type="pres">
      <dgm:prSet presAssocID="{FA0845F6-1252-467C-9CB2-D8003E857832}" presName="rootConnector" presStyleLbl="node3" presStyleIdx="0" presStyleCnt="10"/>
      <dgm:spPr/>
    </dgm:pt>
    <dgm:pt modelId="{475DD9F2-21F6-4987-9634-5ABCEA108DCC}" type="pres">
      <dgm:prSet presAssocID="{FA0845F6-1252-467C-9CB2-D8003E857832}" presName="hierChild4" presStyleCnt="0"/>
      <dgm:spPr/>
    </dgm:pt>
    <dgm:pt modelId="{D8318870-30A9-4C64-8FBD-729162308B46}" type="pres">
      <dgm:prSet presAssocID="{FA0845F6-1252-467C-9CB2-D8003E857832}" presName="hierChild5" presStyleCnt="0"/>
      <dgm:spPr/>
    </dgm:pt>
    <dgm:pt modelId="{254B4600-5355-4464-B7BA-7FA08DDC170B}" type="pres">
      <dgm:prSet presAssocID="{57DE3287-0254-41E4-B6FD-403479480048}" presName="Name37" presStyleLbl="parChTrans1D3" presStyleIdx="1" presStyleCnt="10"/>
      <dgm:spPr/>
    </dgm:pt>
    <dgm:pt modelId="{728543BD-A8F4-4725-909D-D6E178640F01}" type="pres">
      <dgm:prSet presAssocID="{F84419FC-7FE9-43D4-8854-B081597D1DB0}" presName="hierRoot2" presStyleCnt="0">
        <dgm:presLayoutVars>
          <dgm:hierBranch val="init"/>
        </dgm:presLayoutVars>
      </dgm:prSet>
      <dgm:spPr/>
    </dgm:pt>
    <dgm:pt modelId="{5E34B560-633E-4C7F-ACD4-C0C0C41DFB29}" type="pres">
      <dgm:prSet presAssocID="{F84419FC-7FE9-43D4-8854-B081597D1DB0}" presName="rootComposite" presStyleCnt="0"/>
      <dgm:spPr/>
    </dgm:pt>
    <dgm:pt modelId="{6DE2C2E9-B84B-4546-94A5-C85526DD09A9}" type="pres">
      <dgm:prSet presAssocID="{F84419FC-7FE9-43D4-8854-B081597D1DB0}" presName="rootText" presStyleLbl="node3" presStyleIdx="1" presStyleCnt="10">
        <dgm:presLayoutVars>
          <dgm:chPref val="3"/>
        </dgm:presLayoutVars>
      </dgm:prSet>
      <dgm:spPr/>
    </dgm:pt>
    <dgm:pt modelId="{AC6BF50D-B9FE-4C54-A0E0-F94F54D97E65}" type="pres">
      <dgm:prSet presAssocID="{F84419FC-7FE9-43D4-8854-B081597D1DB0}" presName="rootConnector" presStyleLbl="node3" presStyleIdx="1" presStyleCnt="10"/>
      <dgm:spPr/>
    </dgm:pt>
    <dgm:pt modelId="{0E483B63-BB5A-4528-A2E1-8B88C08567A2}" type="pres">
      <dgm:prSet presAssocID="{F84419FC-7FE9-43D4-8854-B081597D1DB0}" presName="hierChild4" presStyleCnt="0"/>
      <dgm:spPr/>
    </dgm:pt>
    <dgm:pt modelId="{79BB294B-F7AD-455D-B38F-23E9EB1FAAFD}" type="pres">
      <dgm:prSet presAssocID="{F84419FC-7FE9-43D4-8854-B081597D1DB0}" presName="hierChild5" presStyleCnt="0"/>
      <dgm:spPr/>
    </dgm:pt>
    <dgm:pt modelId="{BEF9F769-6D12-47C7-9F00-55D07554ADED}" type="pres">
      <dgm:prSet presAssocID="{FFC537FA-1265-4195-92F9-271B594E7F7C}" presName="hierChild5" presStyleCnt="0"/>
      <dgm:spPr/>
    </dgm:pt>
    <dgm:pt modelId="{30A2110B-E6B0-4E16-8840-30AFF0C891E9}" type="pres">
      <dgm:prSet presAssocID="{7651DDEC-C4E0-49E3-AEA2-3AEFE69FEAEB}" presName="Name37" presStyleLbl="parChTrans1D2" presStyleIdx="1" presStyleCnt="4"/>
      <dgm:spPr/>
    </dgm:pt>
    <dgm:pt modelId="{E46E64FC-C27A-4765-904D-01D5CF867DDE}" type="pres">
      <dgm:prSet presAssocID="{DB718C58-1F02-457D-B24E-FEBBB632726A}" presName="hierRoot2" presStyleCnt="0">
        <dgm:presLayoutVars>
          <dgm:hierBranch val="init"/>
        </dgm:presLayoutVars>
      </dgm:prSet>
      <dgm:spPr/>
    </dgm:pt>
    <dgm:pt modelId="{C47A4072-7703-456A-838A-EEE22D9A152B}" type="pres">
      <dgm:prSet presAssocID="{DB718C58-1F02-457D-B24E-FEBBB632726A}" presName="rootComposite" presStyleCnt="0"/>
      <dgm:spPr/>
    </dgm:pt>
    <dgm:pt modelId="{966D2C54-95E1-4F1D-A97C-037A4AB41444}" type="pres">
      <dgm:prSet presAssocID="{DB718C58-1F02-457D-B24E-FEBBB632726A}" presName="rootText" presStyleLbl="node2" presStyleIdx="1" presStyleCnt="4">
        <dgm:presLayoutVars>
          <dgm:chPref val="3"/>
        </dgm:presLayoutVars>
      </dgm:prSet>
      <dgm:spPr/>
    </dgm:pt>
    <dgm:pt modelId="{D8D0AB77-EE36-4361-A687-DAD9DA039797}" type="pres">
      <dgm:prSet presAssocID="{DB718C58-1F02-457D-B24E-FEBBB632726A}" presName="rootConnector" presStyleLbl="node2" presStyleIdx="1" presStyleCnt="4"/>
      <dgm:spPr/>
    </dgm:pt>
    <dgm:pt modelId="{0D852F71-F5B0-4325-965E-8928C4153874}" type="pres">
      <dgm:prSet presAssocID="{DB718C58-1F02-457D-B24E-FEBBB632726A}" presName="hierChild4" presStyleCnt="0"/>
      <dgm:spPr/>
    </dgm:pt>
    <dgm:pt modelId="{5AA8C658-6ABF-41ED-BB51-D793C63A0D90}" type="pres">
      <dgm:prSet presAssocID="{3FB9AC19-31DC-4A4D-A318-C2C8032FB2F7}" presName="Name37" presStyleLbl="parChTrans1D3" presStyleIdx="2" presStyleCnt="10"/>
      <dgm:spPr/>
    </dgm:pt>
    <dgm:pt modelId="{67C76ED8-4340-4F64-95E4-D961AE12CD3D}" type="pres">
      <dgm:prSet presAssocID="{7C90F8B3-2637-46C3-8F19-5771317E7FFE}" presName="hierRoot2" presStyleCnt="0">
        <dgm:presLayoutVars>
          <dgm:hierBranch val="init"/>
        </dgm:presLayoutVars>
      </dgm:prSet>
      <dgm:spPr/>
    </dgm:pt>
    <dgm:pt modelId="{551B7089-EC34-4AFC-B7FE-D211B9600125}" type="pres">
      <dgm:prSet presAssocID="{7C90F8B3-2637-46C3-8F19-5771317E7FFE}" presName="rootComposite" presStyleCnt="0"/>
      <dgm:spPr/>
    </dgm:pt>
    <dgm:pt modelId="{46960830-F260-41E9-B794-E2D3C6E28EF9}" type="pres">
      <dgm:prSet presAssocID="{7C90F8B3-2637-46C3-8F19-5771317E7FFE}" presName="rootText" presStyleLbl="node3" presStyleIdx="2" presStyleCnt="10">
        <dgm:presLayoutVars>
          <dgm:chPref val="3"/>
        </dgm:presLayoutVars>
      </dgm:prSet>
      <dgm:spPr/>
    </dgm:pt>
    <dgm:pt modelId="{16E46E99-1790-49AC-982B-3E86D3EA8463}" type="pres">
      <dgm:prSet presAssocID="{7C90F8B3-2637-46C3-8F19-5771317E7FFE}" presName="rootConnector" presStyleLbl="node3" presStyleIdx="2" presStyleCnt="10"/>
      <dgm:spPr/>
    </dgm:pt>
    <dgm:pt modelId="{598CF222-7FBE-41F0-811C-EDEDF1DC24DE}" type="pres">
      <dgm:prSet presAssocID="{7C90F8B3-2637-46C3-8F19-5771317E7FFE}" presName="hierChild4" presStyleCnt="0"/>
      <dgm:spPr/>
    </dgm:pt>
    <dgm:pt modelId="{27AC2128-2B50-476E-A852-D2CF657B03A9}" type="pres">
      <dgm:prSet presAssocID="{7C90F8B3-2637-46C3-8F19-5771317E7FFE}" presName="hierChild5" presStyleCnt="0"/>
      <dgm:spPr/>
    </dgm:pt>
    <dgm:pt modelId="{E3996049-9E0C-42C8-BE4B-F2D5DD402B9E}" type="pres">
      <dgm:prSet presAssocID="{F159F494-397B-4C0A-BEA9-8C8F31352A06}" presName="Name37" presStyleLbl="parChTrans1D3" presStyleIdx="3" presStyleCnt="10"/>
      <dgm:spPr/>
    </dgm:pt>
    <dgm:pt modelId="{7EEFC389-A014-4BCE-8147-A6F9CEA11945}" type="pres">
      <dgm:prSet presAssocID="{FCDCB3BD-2101-4A77-B232-511E5BC6EBF1}" presName="hierRoot2" presStyleCnt="0">
        <dgm:presLayoutVars>
          <dgm:hierBranch val="init"/>
        </dgm:presLayoutVars>
      </dgm:prSet>
      <dgm:spPr/>
    </dgm:pt>
    <dgm:pt modelId="{04077548-0D2F-4D7C-9E5B-178AA74AE5AA}" type="pres">
      <dgm:prSet presAssocID="{FCDCB3BD-2101-4A77-B232-511E5BC6EBF1}" presName="rootComposite" presStyleCnt="0"/>
      <dgm:spPr/>
    </dgm:pt>
    <dgm:pt modelId="{4E5392AA-D0F7-4A76-A376-B7CB9DE2747A}" type="pres">
      <dgm:prSet presAssocID="{FCDCB3BD-2101-4A77-B232-511E5BC6EBF1}" presName="rootText" presStyleLbl="node3" presStyleIdx="3" presStyleCnt="10">
        <dgm:presLayoutVars>
          <dgm:chPref val="3"/>
        </dgm:presLayoutVars>
      </dgm:prSet>
      <dgm:spPr/>
    </dgm:pt>
    <dgm:pt modelId="{45DD359A-696E-41EE-99C7-3869D5D073D2}" type="pres">
      <dgm:prSet presAssocID="{FCDCB3BD-2101-4A77-B232-511E5BC6EBF1}" presName="rootConnector" presStyleLbl="node3" presStyleIdx="3" presStyleCnt="10"/>
      <dgm:spPr/>
    </dgm:pt>
    <dgm:pt modelId="{7C0BC9AE-856A-4D4A-AE7A-261A13000EA3}" type="pres">
      <dgm:prSet presAssocID="{FCDCB3BD-2101-4A77-B232-511E5BC6EBF1}" presName="hierChild4" presStyleCnt="0"/>
      <dgm:spPr/>
    </dgm:pt>
    <dgm:pt modelId="{514B983B-68F6-417F-9578-1CC58098D659}" type="pres">
      <dgm:prSet presAssocID="{FCDCB3BD-2101-4A77-B232-511E5BC6EBF1}" presName="hierChild5" presStyleCnt="0"/>
      <dgm:spPr/>
    </dgm:pt>
    <dgm:pt modelId="{E78EAAA1-6DE9-47BA-9375-878AE16B60C7}" type="pres">
      <dgm:prSet presAssocID="{1F8CBD93-B762-4CCD-B8E4-D6A2EFFC465E}" presName="Name37" presStyleLbl="parChTrans1D3" presStyleIdx="4" presStyleCnt="10"/>
      <dgm:spPr/>
    </dgm:pt>
    <dgm:pt modelId="{3A44C87E-B306-4C65-88FB-B05C07AFDA80}" type="pres">
      <dgm:prSet presAssocID="{31AE1FF6-F4F1-480F-85EA-E8A979AC68EC}" presName="hierRoot2" presStyleCnt="0">
        <dgm:presLayoutVars>
          <dgm:hierBranch val="init"/>
        </dgm:presLayoutVars>
      </dgm:prSet>
      <dgm:spPr/>
    </dgm:pt>
    <dgm:pt modelId="{DDE69992-A271-4813-AB39-D2B8A795386E}" type="pres">
      <dgm:prSet presAssocID="{31AE1FF6-F4F1-480F-85EA-E8A979AC68EC}" presName="rootComposite" presStyleCnt="0"/>
      <dgm:spPr/>
    </dgm:pt>
    <dgm:pt modelId="{95C47C67-7790-4FD3-89D9-BEB1B206CB06}" type="pres">
      <dgm:prSet presAssocID="{31AE1FF6-F4F1-480F-85EA-E8A979AC68EC}" presName="rootText" presStyleLbl="node3" presStyleIdx="4" presStyleCnt="10">
        <dgm:presLayoutVars>
          <dgm:chPref val="3"/>
        </dgm:presLayoutVars>
      </dgm:prSet>
      <dgm:spPr/>
    </dgm:pt>
    <dgm:pt modelId="{20A2E6AF-8F0B-4E95-B12F-358D804DF740}" type="pres">
      <dgm:prSet presAssocID="{31AE1FF6-F4F1-480F-85EA-E8A979AC68EC}" presName="rootConnector" presStyleLbl="node3" presStyleIdx="4" presStyleCnt="10"/>
      <dgm:spPr/>
    </dgm:pt>
    <dgm:pt modelId="{0D855D06-89BC-4A12-A381-1A846F2E8EE9}" type="pres">
      <dgm:prSet presAssocID="{31AE1FF6-F4F1-480F-85EA-E8A979AC68EC}" presName="hierChild4" presStyleCnt="0"/>
      <dgm:spPr/>
    </dgm:pt>
    <dgm:pt modelId="{EB395F0C-1B25-4EA5-8A18-ABA2AAFB4DAE}" type="pres">
      <dgm:prSet presAssocID="{31AE1FF6-F4F1-480F-85EA-E8A979AC68EC}" presName="hierChild5" presStyleCnt="0"/>
      <dgm:spPr/>
    </dgm:pt>
    <dgm:pt modelId="{7E477940-90E6-4F50-AF74-1A551BFEC0DF}" type="pres">
      <dgm:prSet presAssocID="{DB718C58-1F02-457D-B24E-FEBBB632726A}" presName="hierChild5" presStyleCnt="0"/>
      <dgm:spPr/>
    </dgm:pt>
    <dgm:pt modelId="{B6BC83A0-3092-4E8D-8FDE-9C98B5460D1F}" type="pres">
      <dgm:prSet presAssocID="{933E1252-C320-4BB5-B074-E905F16E5DBF}" presName="Name37" presStyleLbl="parChTrans1D2" presStyleIdx="2" presStyleCnt="4"/>
      <dgm:spPr/>
    </dgm:pt>
    <dgm:pt modelId="{B35531E1-9915-448F-8DA3-0DC413698424}" type="pres">
      <dgm:prSet presAssocID="{739E0577-AE42-44A7-934E-429478403DFD}" presName="hierRoot2" presStyleCnt="0">
        <dgm:presLayoutVars>
          <dgm:hierBranch val="init"/>
        </dgm:presLayoutVars>
      </dgm:prSet>
      <dgm:spPr/>
    </dgm:pt>
    <dgm:pt modelId="{3825FBC7-0D47-491B-BB64-45061C87745B}" type="pres">
      <dgm:prSet presAssocID="{739E0577-AE42-44A7-934E-429478403DFD}" presName="rootComposite" presStyleCnt="0"/>
      <dgm:spPr/>
    </dgm:pt>
    <dgm:pt modelId="{57BD4A5D-89B4-4013-B141-4D87911C9ACA}" type="pres">
      <dgm:prSet presAssocID="{739E0577-AE42-44A7-934E-429478403DFD}" presName="rootText" presStyleLbl="node2" presStyleIdx="2" presStyleCnt="4">
        <dgm:presLayoutVars>
          <dgm:chPref val="3"/>
        </dgm:presLayoutVars>
      </dgm:prSet>
      <dgm:spPr/>
    </dgm:pt>
    <dgm:pt modelId="{293ACC65-2DC5-42DF-AF68-E7864BB57B27}" type="pres">
      <dgm:prSet presAssocID="{739E0577-AE42-44A7-934E-429478403DFD}" presName="rootConnector" presStyleLbl="node2" presStyleIdx="2" presStyleCnt="4"/>
      <dgm:spPr/>
    </dgm:pt>
    <dgm:pt modelId="{B0F30D51-F63F-4255-8D0A-B506E7DC755D}" type="pres">
      <dgm:prSet presAssocID="{739E0577-AE42-44A7-934E-429478403DFD}" presName="hierChild4" presStyleCnt="0"/>
      <dgm:spPr/>
    </dgm:pt>
    <dgm:pt modelId="{CD84F7BB-FFAA-4DE6-9BA5-246438F87BEC}" type="pres">
      <dgm:prSet presAssocID="{EBE85449-2371-477C-B33A-DFC81B6D32A4}" presName="Name37" presStyleLbl="parChTrans1D3" presStyleIdx="5" presStyleCnt="10"/>
      <dgm:spPr/>
    </dgm:pt>
    <dgm:pt modelId="{E6BDDBD3-B7B5-4CA4-AC8C-13DFFB09707A}" type="pres">
      <dgm:prSet presAssocID="{C681140D-C07C-4A97-BF38-3916D8426F47}" presName="hierRoot2" presStyleCnt="0">
        <dgm:presLayoutVars>
          <dgm:hierBranch val="init"/>
        </dgm:presLayoutVars>
      </dgm:prSet>
      <dgm:spPr/>
    </dgm:pt>
    <dgm:pt modelId="{3B58B3BF-289A-4254-B4DC-7CDD4FB84A71}" type="pres">
      <dgm:prSet presAssocID="{C681140D-C07C-4A97-BF38-3916D8426F47}" presName="rootComposite" presStyleCnt="0"/>
      <dgm:spPr/>
    </dgm:pt>
    <dgm:pt modelId="{D15A40E6-2FF6-4C7C-97EE-D02ECDDD2F3D}" type="pres">
      <dgm:prSet presAssocID="{C681140D-C07C-4A97-BF38-3916D8426F47}" presName="rootText" presStyleLbl="node3" presStyleIdx="5" presStyleCnt="10">
        <dgm:presLayoutVars>
          <dgm:chPref val="3"/>
        </dgm:presLayoutVars>
      </dgm:prSet>
      <dgm:spPr/>
    </dgm:pt>
    <dgm:pt modelId="{309BD402-6DA4-42CF-A317-AFD75A56E74F}" type="pres">
      <dgm:prSet presAssocID="{C681140D-C07C-4A97-BF38-3916D8426F47}" presName="rootConnector" presStyleLbl="node3" presStyleIdx="5" presStyleCnt="10"/>
      <dgm:spPr/>
    </dgm:pt>
    <dgm:pt modelId="{C039CE16-7BE8-46E9-9D85-51E7CCD0FABE}" type="pres">
      <dgm:prSet presAssocID="{C681140D-C07C-4A97-BF38-3916D8426F47}" presName="hierChild4" presStyleCnt="0"/>
      <dgm:spPr/>
    </dgm:pt>
    <dgm:pt modelId="{400789F1-A709-4A22-BF38-1D010AD3DD7B}" type="pres">
      <dgm:prSet presAssocID="{C681140D-C07C-4A97-BF38-3916D8426F47}" presName="hierChild5" presStyleCnt="0"/>
      <dgm:spPr/>
    </dgm:pt>
    <dgm:pt modelId="{793A9393-21EE-4829-8F4E-4A8085BAE19B}" type="pres">
      <dgm:prSet presAssocID="{AC38B44C-0FAE-4840-B2D0-EEEADF3902E7}" presName="Name37" presStyleLbl="parChTrans1D3" presStyleIdx="6" presStyleCnt="10"/>
      <dgm:spPr/>
    </dgm:pt>
    <dgm:pt modelId="{7B8499CC-F4DF-4998-A0B3-49B6B690D848}" type="pres">
      <dgm:prSet presAssocID="{5617E7E8-1B2D-4494-BA05-D49D94980A1A}" presName="hierRoot2" presStyleCnt="0">
        <dgm:presLayoutVars>
          <dgm:hierBranch val="init"/>
        </dgm:presLayoutVars>
      </dgm:prSet>
      <dgm:spPr/>
    </dgm:pt>
    <dgm:pt modelId="{FBF1A4D5-A0A4-4D58-BAC9-3FBB78331F33}" type="pres">
      <dgm:prSet presAssocID="{5617E7E8-1B2D-4494-BA05-D49D94980A1A}" presName="rootComposite" presStyleCnt="0"/>
      <dgm:spPr/>
    </dgm:pt>
    <dgm:pt modelId="{A7C024F0-511D-4CB7-8014-D57660DFDFFB}" type="pres">
      <dgm:prSet presAssocID="{5617E7E8-1B2D-4494-BA05-D49D94980A1A}" presName="rootText" presStyleLbl="node3" presStyleIdx="6" presStyleCnt="10">
        <dgm:presLayoutVars>
          <dgm:chPref val="3"/>
        </dgm:presLayoutVars>
      </dgm:prSet>
      <dgm:spPr/>
    </dgm:pt>
    <dgm:pt modelId="{B91667A5-ACD5-4F2C-9E96-F910F0097A79}" type="pres">
      <dgm:prSet presAssocID="{5617E7E8-1B2D-4494-BA05-D49D94980A1A}" presName="rootConnector" presStyleLbl="node3" presStyleIdx="6" presStyleCnt="10"/>
      <dgm:spPr/>
    </dgm:pt>
    <dgm:pt modelId="{C8D23F7F-C3DE-4452-B88E-81589DB4EAFE}" type="pres">
      <dgm:prSet presAssocID="{5617E7E8-1B2D-4494-BA05-D49D94980A1A}" presName="hierChild4" presStyleCnt="0"/>
      <dgm:spPr/>
    </dgm:pt>
    <dgm:pt modelId="{180658FF-50A0-4B71-965C-F1C79ABC92F8}" type="pres">
      <dgm:prSet presAssocID="{F13AAF88-88BA-4C20-9064-D6030E535281}" presName="Name37" presStyleLbl="parChTrans1D4" presStyleIdx="0" presStyleCnt="3"/>
      <dgm:spPr/>
    </dgm:pt>
    <dgm:pt modelId="{B327B2D1-129E-48F8-B9A5-8D20B5826988}" type="pres">
      <dgm:prSet presAssocID="{0C3F7CAD-76BB-4C35-A20C-659138DFECC3}" presName="hierRoot2" presStyleCnt="0">
        <dgm:presLayoutVars>
          <dgm:hierBranch val="init"/>
        </dgm:presLayoutVars>
      </dgm:prSet>
      <dgm:spPr/>
    </dgm:pt>
    <dgm:pt modelId="{51D33401-7DED-4A4D-B50E-42DA9BD7EE4A}" type="pres">
      <dgm:prSet presAssocID="{0C3F7CAD-76BB-4C35-A20C-659138DFECC3}" presName="rootComposite" presStyleCnt="0"/>
      <dgm:spPr/>
    </dgm:pt>
    <dgm:pt modelId="{41FA5FED-8FC3-4694-BDBC-D3C0C428A1CF}" type="pres">
      <dgm:prSet presAssocID="{0C3F7CAD-76BB-4C35-A20C-659138DFECC3}" presName="rootText" presStyleLbl="node4" presStyleIdx="0" presStyleCnt="3">
        <dgm:presLayoutVars>
          <dgm:chPref val="3"/>
        </dgm:presLayoutVars>
      </dgm:prSet>
      <dgm:spPr/>
    </dgm:pt>
    <dgm:pt modelId="{50B544A1-1B29-4342-991C-3F35F07E4136}" type="pres">
      <dgm:prSet presAssocID="{0C3F7CAD-76BB-4C35-A20C-659138DFECC3}" presName="rootConnector" presStyleLbl="node4" presStyleIdx="0" presStyleCnt="3"/>
      <dgm:spPr/>
    </dgm:pt>
    <dgm:pt modelId="{C2A716EE-CA1E-432B-85E1-576AD6FEE326}" type="pres">
      <dgm:prSet presAssocID="{0C3F7CAD-76BB-4C35-A20C-659138DFECC3}" presName="hierChild4" presStyleCnt="0"/>
      <dgm:spPr/>
    </dgm:pt>
    <dgm:pt modelId="{187C3F00-DA20-44AE-859D-616CF7FC1A3E}" type="pres">
      <dgm:prSet presAssocID="{0C3F7CAD-76BB-4C35-A20C-659138DFECC3}" presName="hierChild5" presStyleCnt="0"/>
      <dgm:spPr/>
    </dgm:pt>
    <dgm:pt modelId="{E7F56A27-8334-4CC7-835B-C9FF576CE811}" type="pres">
      <dgm:prSet presAssocID="{D65735F4-688D-4C97-BE43-B1633600122B}" presName="Name37" presStyleLbl="parChTrans1D4" presStyleIdx="1" presStyleCnt="3"/>
      <dgm:spPr/>
    </dgm:pt>
    <dgm:pt modelId="{0FE88D38-7D77-4BFD-9934-23F74F38C775}" type="pres">
      <dgm:prSet presAssocID="{274DAD70-D752-42FD-9981-9E8BEFDA65B1}" presName="hierRoot2" presStyleCnt="0">
        <dgm:presLayoutVars>
          <dgm:hierBranch val="init"/>
        </dgm:presLayoutVars>
      </dgm:prSet>
      <dgm:spPr/>
    </dgm:pt>
    <dgm:pt modelId="{AC439983-7378-4BB4-942F-D05C5694A6D9}" type="pres">
      <dgm:prSet presAssocID="{274DAD70-D752-42FD-9981-9E8BEFDA65B1}" presName="rootComposite" presStyleCnt="0"/>
      <dgm:spPr/>
    </dgm:pt>
    <dgm:pt modelId="{B90C3BE9-E13B-4458-80FA-EB6676C9B059}" type="pres">
      <dgm:prSet presAssocID="{274DAD70-D752-42FD-9981-9E8BEFDA65B1}" presName="rootText" presStyleLbl="node4" presStyleIdx="1" presStyleCnt="3">
        <dgm:presLayoutVars>
          <dgm:chPref val="3"/>
        </dgm:presLayoutVars>
      </dgm:prSet>
      <dgm:spPr/>
    </dgm:pt>
    <dgm:pt modelId="{16D36797-CA0A-4D55-9DC8-16AEB3CC325E}" type="pres">
      <dgm:prSet presAssocID="{274DAD70-D752-42FD-9981-9E8BEFDA65B1}" presName="rootConnector" presStyleLbl="node4" presStyleIdx="1" presStyleCnt="3"/>
      <dgm:spPr/>
    </dgm:pt>
    <dgm:pt modelId="{D635A15F-70F0-47C5-97A2-BCE1D1485531}" type="pres">
      <dgm:prSet presAssocID="{274DAD70-D752-42FD-9981-9E8BEFDA65B1}" presName="hierChild4" presStyleCnt="0"/>
      <dgm:spPr/>
    </dgm:pt>
    <dgm:pt modelId="{BB5DEF43-805A-4451-8F0B-7EAD2C2698C4}" type="pres">
      <dgm:prSet presAssocID="{274DAD70-D752-42FD-9981-9E8BEFDA65B1}" presName="hierChild5" presStyleCnt="0"/>
      <dgm:spPr/>
    </dgm:pt>
    <dgm:pt modelId="{F4BE895C-8B6F-40E0-B42D-F8E98E4D67C6}" type="pres">
      <dgm:prSet presAssocID="{9211C155-E0C7-4968-8C2B-322A45343948}" presName="Name37" presStyleLbl="parChTrans1D4" presStyleIdx="2" presStyleCnt="3"/>
      <dgm:spPr/>
    </dgm:pt>
    <dgm:pt modelId="{F38B59BD-6C14-4533-ABEA-A62F5F36FEB1}" type="pres">
      <dgm:prSet presAssocID="{6E4353EE-5C26-41FA-AE38-32038289359E}" presName="hierRoot2" presStyleCnt="0">
        <dgm:presLayoutVars>
          <dgm:hierBranch val="init"/>
        </dgm:presLayoutVars>
      </dgm:prSet>
      <dgm:spPr/>
    </dgm:pt>
    <dgm:pt modelId="{15C29FCD-FCFB-4E90-8B77-146C70D2BA68}" type="pres">
      <dgm:prSet presAssocID="{6E4353EE-5C26-41FA-AE38-32038289359E}" presName="rootComposite" presStyleCnt="0"/>
      <dgm:spPr/>
    </dgm:pt>
    <dgm:pt modelId="{D161042E-C8C5-4F5F-85DA-160FA576160F}" type="pres">
      <dgm:prSet presAssocID="{6E4353EE-5C26-41FA-AE38-32038289359E}" presName="rootText" presStyleLbl="node4" presStyleIdx="2" presStyleCnt="3">
        <dgm:presLayoutVars>
          <dgm:chPref val="3"/>
        </dgm:presLayoutVars>
      </dgm:prSet>
      <dgm:spPr/>
    </dgm:pt>
    <dgm:pt modelId="{CADA98FE-1CCC-4654-8D8E-0A80788C3A12}" type="pres">
      <dgm:prSet presAssocID="{6E4353EE-5C26-41FA-AE38-32038289359E}" presName="rootConnector" presStyleLbl="node4" presStyleIdx="2" presStyleCnt="3"/>
      <dgm:spPr/>
    </dgm:pt>
    <dgm:pt modelId="{84CA3F83-B9C8-4B66-903D-2DA3D0168D34}" type="pres">
      <dgm:prSet presAssocID="{6E4353EE-5C26-41FA-AE38-32038289359E}" presName="hierChild4" presStyleCnt="0"/>
      <dgm:spPr/>
    </dgm:pt>
    <dgm:pt modelId="{DECA4EF3-DDDF-468D-A4BE-E3BC6878389C}" type="pres">
      <dgm:prSet presAssocID="{6E4353EE-5C26-41FA-AE38-32038289359E}" presName="hierChild5" presStyleCnt="0"/>
      <dgm:spPr/>
    </dgm:pt>
    <dgm:pt modelId="{FFFB2484-3E3D-4736-B714-1857512A4597}" type="pres">
      <dgm:prSet presAssocID="{5617E7E8-1B2D-4494-BA05-D49D94980A1A}" presName="hierChild5" presStyleCnt="0"/>
      <dgm:spPr/>
    </dgm:pt>
    <dgm:pt modelId="{303256E5-869A-4E50-84EC-3C670F5BCB81}" type="pres">
      <dgm:prSet presAssocID="{03AB80F6-46FB-4317-98A7-33AF50A4225B}" presName="Name37" presStyleLbl="parChTrans1D3" presStyleIdx="7" presStyleCnt="10"/>
      <dgm:spPr/>
    </dgm:pt>
    <dgm:pt modelId="{AA8694DA-E99B-4857-A0AE-DD4F6DB0B05A}" type="pres">
      <dgm:prSet presAssocID="{797BFE73-0A3F-43C4-8FCC-987745F69E44}" presName="hierRoot2" presStyleCnt="0">
        <dgm:presLayoutVars>
          <dgm:hierBranch val="init"/>
        </dgm:presLayoutVars>
      </dgm:prSet>
      <dgm:spPr/>
    </dgm:pt>
    <dgm:pt modelId="{2A0B26D7-B968-45C6-8E62-CF2BAACE4D45}" type="pres">
      <dgm:prSet presAssocID="{797BFE73-0A3F-43C4-8FCC-987745F69E44}" presName="rootComposite" presStyleCnt="0"/>
      <dgm:spPr/>
    </dgm:pt>
    <dgm:pt modelId="{A64BD691-59E6-4563-AA15-BDF8A0FCAF4E}" type="pres">
      <dgm:prSet presAssocID="{797BFE73-0A3F-43C4-8FCC-987745F69E44}" presName="rootText" presStyleLbl="node3" presStyleIdx="7" presStyleCnt="10">
        <dgm:presLayoutVars>
          <dgm:chPref val="3"/>
        </dgm:presLayoutVars>
      </dgm:prSet>
      <dgm:spPr/>
    </dgm:pt>
    <dgm:pt modelId="{540B9878-C715-4212-9766-476271343F4B}" type="pres">
      <dgm:prSet presAssocID="{797BFE73-0A3F-43C4-8FCC-987745F69E44}" presName="rootConnector" presStyleLbl="node3" presStyleIdx="7" presStyleCnt="10"/>
      <dgm:spPr/>
    </dgm:pt>
    <dgm:pt modelId="{A78AFB1C-28F1-4116-AFD6-77DE54A8C1A3}" type="pres">
      <dgm:prSet presAssocID="{797BFE73-0A3F-43C4-8FCC-987745F69E44}" presName="hierChild4" presStyleCnt="0"/>
      <dgm:spPr/>
    </dgm:pt>
    <dgm:pt modelId="{232CA848-CD50-4B1F-A046-0BF4D9FCC023}" type="pres">
      <dgm:prSet presAssocID="{797BFE73-0A3F-43C4-8FCC-987745F69E44}" presName="hierChild5" presStyleCnt="0"/>
      <dgm:spPr/>
    </dgm:pt>
    <dgm:pt modelId="{739D7E28-8222-4547-ABEE-97D1D36C23A0}" type="pres">
      <dgm:prSet presAssocID="{B79E603B-52D8-431F-A7F3-0EC993F35C62}" presName="Name37" presStyleLbl="parChTrans1D3" presStyleIdx="8" presStyleCnt="10"/>
      <dgm:spPr/>
    </dgm:pt>
    <dgm:pt modelId="{C2799F86-34E5-404E-B103-188323829291}" type="pres">
      <dgm:prSet presAssocID="{0CC9A4B7-D233-46E4-B65D-903F4B6EAC17}" presName="hierRoot2" presStyleCnt="0">
        <dgm:presLayoutVars>
          <dgm:hierBranch val="init"/>
        </dgm:presLayoutVars>
      </dgm:prSet>
      <dgm:spPr/>
    </dgm:pt>
    <dgm:pt modelId="{86D528AE-E896-4FF3-B165-8C694A81194F}" type="pres">
      <dgm:prSet presAssocID="{0CC9A4B7-D233-46E4-B65D-903F4B6EAC17}" presName="rootComposite" presStyleCnt="0"/>
      <dgm:spPr/>
    </dgm:pt>
    <dgm:pt modelId="{1D45C2D7-E920-4313-A8D8-F764DEAF3DE6}" type="pres">
      <dgm:prSet presAssocID="{0CC9A4B7-D233-46E4-B65D-903F4B6EAC17}" presName="rootText" presStyleLbl="node3" presStyleIdx="8" presStyleCnt="10">
        <dgm:presLayoutVars>
          <dgm:chPref val="3"/>
        </dgm:presLayoutVars>
      </dgm:prSet>
      <dgm:spPr/>
    </dgm:pt>
    <dgm:pt modelId="{A7BAC739-CFB7-464F-B41F-CE026BDAD510}" type="pres">
      <dgm:prSet presAssocID="{0CC9A4B7-D233-46E4-B65D-903F4B6EAC17}" presName="rootConnector" presStyleLbl="node3" presStyleIdx="8" presStyleCnt="10"/>
      <dgm:spPr/>
    </dgm:pt>
    <dgm:pt modelId="{860583EC-794C-4877-B5C1-55D1A2E9BE8C}" type="pres">
      <dgm:prSet presAssocID="{0CC9A4B7-D233-46E4-B65D-903F4B6EAC17}" presName="hierChild4" presStyleCnt="0"/>
      <dgm:spPr/>
    </dgm:pt>
    <dgm:pt modelId="{A8AECB0A-63C2-4618-81C0-1EF37C0AB059}" type="pres">
      <dgm:prSet presAssocID="{0CC9A4B7-D233-46E4-B65D-903F4B6EAC17}" presName="hierChild5" presStyleCnt="0"/>
      <dgm:spPr/>
    </dgm:pt>
    <dgm:pt modelId="{C7961770-6999-4A73-B84E-801AC47788DF}" type="pres">
      <dgm:prSet presAssocID="{739E0577-AE42-44A7-934E-429478403DFD}" presName="hierChild5" presStyleCnt="0"/>
      <dgm:spPr/>
    </dgm:pt>
    <dgm:pt modelId="{B780BF91-EF86-4B88-91D2-A68E2650C652}" type="pres">
      <dgm:prSet presAssocID="{4C2FAE86-8F3F-4F55-878D-31ECFFE2F54C}" presName="Name37" presStyleLbl="parChTrans1D2" presStyleIdx="3" presStyleCnt="4"/>
      <dgm:spPr/>
    </dgm:pt>
    <dgm:pt modelId="{ED6F2798-1753-4B9C-A23F-C78DFD434E55}" type="pres">
      <dgm:prSet presAssocID="{D215C636-4B27-4E90-B9D7-085B2E5F70CD}" presName="hierRoot2" presStyleCnt="0">
        <dgm:presLayoutVars>
          <dgm:hierBranch val="init"/>
        </dgm:presLayoutVars>
      </dgm:prSet>
      <dgm:spPr/>
    </dgm:pt>
    <dgm:pt modelId="{066796FE-30A6-487C-BF37-CD7C1B0CC793}" type="pres">
      <dgm:prSet presAssocID="{D215C636-4B27-4E90-B9D7-085B2E5F70CD}" presName="rootComposite" presStyleCnt="0"/>
      <dgm:spPr/>
    </dgm:pt>
    <dgm:pt modelId="{DFEF2F29-708C-4C62-B8A1-99D935167CC0}" type="pres">
      <dgm:prSet presAssocID="{D215C636-4B27-4E90-B9D7-085B2E5F70CD}" presName="rootText" presStyleLbl="node2" presStyleIdx="3" presStyleCnt="4">
        <dgm:presLayoutVars>
          <dgm:chPref val="3"/>
        </dgm:presLayoutVars>
      </dgm:prSet>
      <dgm:spPr/>
    </dgm:pt>
    <dgm:pt modelId="{98402743-397E-4AAB-B7F6-7FC431456094}" type="pres">
      <dgm:prSet presAssocID="{D215C636-4B27-4E90-B9D7-085B2E5F70CD}" presName="rootConnector" presStyleLbl="node2" presStyleIdx="3" presStyleCnt="4"/>
      <dgm:spPr/>
    </dgm:pt>
    <dgm:pt modelId="{B0C96F3C-1B2F-4D8F-82C0-82A02A18E1C2}" type="pres">
      <dgm:prSet presAssocID="{D215C636-4B27-4E90-B9D7-085B2E5F70CD}" presName="hierChild4" presStyleCnt="0"/>
      <dgm:spPr/>
    </dgm:pt>
    <dgm:pt modelId="{7AC5D743-E8CC-419E-967E-6BBDBA708DF3}" type="pres">
      <dgm:prSet presAssocID="{0CC7DE23-06A2-4E7A-95C7-A974734B9813}" presName="Name37" presStyleLbl="parChTrans1D3" presStyleIdx="9" presStyleCnt="10"/>
      <dgm:spPr/>
    </dgm:pt>
    <dgm:pt modelId="{20A90AB3-7403-4C38-90E9-C2FD123962A7}" type="pres">
      <dgm:prSet presAssocID="{7403787C-89CE-4D71-AA87-BF7910DE3E6C}" presName="hierRoot2" presStyleCnt="0">
        <dgm:presLayoutVars>
          <dgm:hierBranch val="init"/>
        </dgm:presLayoutVars>
      </dgm:prSet>
      <dgm:spPr/>
    </dgm:pt>
    <dgm:pt modelId="{71AFA4D1-50BE-4BA4-B425-4314AB97A7D1}" type="pres">
      <dgm:prSet presAssocID="{7403787C-89CE-4D71-AA87-BF7910DE3E6C}" presName="rootComposite" presStyleCnt="0"/>
      <dgm:spPr/>
    </dgm:pt>
    <dgm:pt modelId="{99069A81-358C-4729-8A10-E21A7F34E436}" type="pres">
      <dgm:prSet presAssocID="{7403787C-89CE-4D71-AA87-BF7910DE3E6C}" presName="rootText" presStyleLbl="node3" presStyleIdx="9" presStyleCnt="10">
        <dgm:presLayoutVars>
          <dgm:chPref val="3"/>
        </dgm:presLayoutVars>
      </dgm:prSet>
      <dgm:spPr/>
    </dgm:pt>
    <dgm:pt modelId="{3B9526C7-53CE-4ED7-8DF4-0BF68573C609}" type="pres">
      <dgm:prSet presAssocID="{7403787C-89CE-4D71-AA87-BF7910DE3E6C}" presName="rootConnector" presStyleLbl="node3" presStyleIdx="9" presStyleCnt="10"/>
      <dgm:spPr/>
    </dgm:pt>
    <dgm:pt modelId="{1A503995-FBD2-4584-9614-17C17EA64C0F}" type="pres">
      <dgm:prSet presAssocID="{7403787C-89CE-4D71-AA87-BF7910DE3E6C}" presName="hierChild4" presStyleCnt="0"/>
      <dgm:spPr/>
    </dgm:pt>
    <dgm:pt modelId="{45197C7F-E299-4AE9-989E-17AA9FC59719}" type="pres">
      <dgm:prSet presAssocID="{7403787C-89CE-4D71-AA87-BF7910DE3E6C}" presName="hierChild5" presStyleCnt="0"/>
      <dgm:spPr/>
    </dgm:pt>
    <dgm:pt modelId="{86201076-018A-4646-A86C-53C85F17A5C5}" type="pres">
      <dgm:prSet presAssocID="{D215C636-4B27-4E90-B9D7-085B2E5F70CD}" presName="hierChild5" presStyleCnt="0"/>
      <dgm:spPr/>
    </dgm:pt>
    <dgm:pt modelId="{DAEEE29C-C445-4F22-B99A-C7F5DC926D01}" type="pres">
      <dgm:prSet presAssocID="{B1413358-5B65-4036-ACA5-CB99DFA68D43}" presName="hierChild3" presStyleCnt="0"/>
      <dgm:spPr/>
    </dgm:pt>
  </dgm:ptLst>
  <dgm:cxnLst>
    <dgm:cxn modelId="{C31D2501-64FC-47C0-85FB-126559297069}" type="presOf" srcId="{B1413358-5B65-4036-ACA5-CB99DFA68D43}" destId="{F6D2189C-A06C-42E8-A724-430E07922ACB}" srcOrd="0" destOrd="0" presId="urn:microsoft.com/office/officeart/2005/8/layout/orgChart1"/>
    <dgm:cxn modelId="{228A7905-A4A8-4C19-8E17-1B772988DEE8}" type="presOf" srcId="{933E1252-C320-4BB5-B074-E905F16E5DBF}" destId="{B6BC83A0-3092-4E8D-8FDE-9C98B5460D1F}" srcOrd="0" destOrd="0" presId="urn:microsoft.com/office/officeart/2005/8/layout/orgChart1"/>
    <dgm:cxn modelId="{DBC7AF0E-77C0-4B34-9C31-AC432FBACAAD}" type="presOf" srcId="{797BFE73-0A3F-43C4-8FCC-987745F69E44}" destId="{A64BD691-59E6-4563-AA15-BDF8A0FCAF4E}" srcOrd="0" destOrd="0" presId="urn:microsoft.com/office/officeart/2005/8/layout/orgChart1"/>
    <dgm:cxn modelId="{BBE5F510-B7AA-4416-BDE2-2C7AB55114EB}" type="presOf" srcId="{4C2FAE86-8F3F-4F55-878D-31ECFFE2F54C}" destId="{B780BF91-EF86-4B88-91D2-A68E2650C652}" srcOrd="0" destOrd="0" presId="urn:microsoft.com/office/officeart/2005/8/layout/orgChart1"/>
    <dgm:cxn modelId="{B2D37112-31CF-4B31-A4A5-2327B5E0AEA8}" type="presOf" srcId="{C681140D-C07C-4A97-BF38-3916D8426F47}" destId="{309BD402-6DA4-42CF-A317-AFD75A56E74F}" srcOrd="1" destOrd="0" presId="urn:microsoft.com/office/officeart/2005/8/layout/orgChart1"/>
    <dgm:cxn modelId="{02DC2B16-9E79-4494-B4B7-F1D8D8A53B52}" srcId="{B47FB9A4-58A7-4E51-B5AF-DDFFFBD2942A}" destId="{B1413358-5B65-4036-ACA5-CB99DFA68D43}" srcOrd="0" destOrd="0" parTransId="{2F5ABDF6-BFC3-43DC-AFCB-DAD5BB4F47BB}" sibTransId="{96F6D936-C907-462E-883A-24704BDA8508}"/>
    <dgm:cxn modelId="{CD79081E-EAED-4FDF-AE42-66E540970114}" type="presOf" srcId="{57DE3287-0254-41E4-B6FD-403479480048}" destId="{254B4600-5355-4464-B7BA-7FA08DDC170B}" srcOrd="0" destOrd="0" presId="urn:microsoft.com/office/officeart/2005/8/layout/orgChart1"/>
    <dgm:cxn modelId="{51E9AC20-733D-4B2C-8EA0-3CA2951241BF}" type="presOf" srcId="{EBE85449-2371-477C-B33A-DFC81B6D32A4}" destId="{CD84F7BB-FFAA-4DE6-9BA5-246438F87BEC}" srcOrd="0" destOrd="0" presId="urn:microsoft.com/office/officeart/2005/8/layout/orgChart1"/>
    <dgm:cxn modelId="{8447D324-C4F5-4EBE-9A97-E912B3D14369}" type="presOf" srcId="{5617E7E8-1B2D-4494-BA05-D49D94980A1A}" destId="{B91667A5-ACD5-4F2C-9E96-F910F0097A79}" srcOrd="1" destOrd="0" presId="urn:microsoft.com/office/officeart/2005/8/layout/orgChart1"/>
    <dgm:cxn modelId="{0CB17F26-C24F-4F0C-96AD-A8D6692C6B62}" type="presOf" srcId="{7651DDEC-C4E0-49E3-AEA2-3AEFE69FEAEB}" destId="{30A2110B-E6B0-4E16-8840-30AFF0C891E9}" srcOrd="0" destOrd="0" presId="urn:microsoft.com/office/officeart/2005/8/layout/orgChart1"/>
    <dgm:cxn modelId="{030E2630-F604-4AF5-9B1D-075EC9F8B88E}" type="presOf" srcId="{274DAD70-D752-42FD-9981-9E8BEFDA65B1}" destId="{B90C3BE9-E13B-4458-80FA-EB6676C9B059}" srcOrd="0" destOrd="0" presId="urn:microsoft.com/office/officeart/2005/8/layout/orgChart1"/>
    <dgm:cxn modelId="{DA53E132-DDA2-4324-A3D3-D4D6B52667C5}" type="presOf" srcId="{0CC7DE23-06A2-4E7A-95C7-A974734B9813}" destId="{7AC5D743-E8CC-419E-967E-6BBDBA708DF3}" srcOrd="0" destOrd="0" presId="urn:microsoft.com/office/officeart/2005/8/layout/orgChart1"/>
    <dgm:cxn modelId="{3F92B235-1875-4F8D-8D92-80D3A666A234}" type="presOf" srcId="{31AE1FF6-F4F1-480F-85EA-E8A979AC68EC}" destId="{20A2E6AF-8F0B-4E95-B12F-358D804DF740}" srcOrd="1" destOrd="0" presId="urn:microsoft.com/office/officeart/2005/8/layout/orgChart1"/>
    <dgm:cxn modelId="{216E6337-ECAC-4562-ACEF-F4F3D3ECC5A1}" type="presOf" srcId="{FA0845F6-1252-467C-9CB2-D8003E857832}" destId="{6FC275D3-37BE-42E5-8288-C37EFAAE1383}" srcOrd="0" destOrd="0" presId="urn:microsoft.com/office/officeart/2005/8/layout/orgChart1"/>
    <dgm:cxn modelId="{91408538-3CB1-423D-B723-FA779ED49068}" type="presOf" srcId="{F159F494-397B-4C0A-BEA9-8C8F31352A06}" destId="{E3996049-9E0C-42C8-BE4B-F2D5DD402B9E}" srcOrd="0" destOrd="0" presId="urn:microsoft.com/office/officeart/2005/8/layout/orgChart1"/>
    <dgm:cxn modelId="{C621AB3C-4660-4F25-9380-12FA032DDD51}" type="presOf" srcId="{0C3F7CAD-76BB-4C35-A20C-659138DFECC3}" destId="{41FA5FED-8FC3-4694-BDBC-D3C0C428A1CF}" srcOrd="0" destOrd="0" presId="urn:microsoft.com/office/officeart/2005/8/layout/orgChart1"/>
    <dgm:cxn modelId="{E46E3C3E-B165-406B-9ADD-35B1F6639BCD}" type="presOf" srcId="{7C90F8B3-2637-46C3-8F19-5771317E7FFE}" destId="{16E46E99-1790-49AC-982B-3E86D3EA8463}" srcOrd="1" destOrd="0" presId="urn:microsoft.com/office/officeart/2005/8/layout/orgChart1"/>
    <dgm:cxn modelId="{EDA1D23E-7C2F-4C82-9FF3-D4709C95AFD6}" type="presOf" srcId="{0C3F7CAD-76BB-4C35-A20C-659138DFECC3}" destId="{50B544A1-1B29-4342-991C-3F35F07E4136}" srcOrd="1" destOrd="0" presId="urn:microsoft.com/office/officeart/2005/8/layout/orgChart1"/>
    <dgm:cxn modelId="{C123E05F-493A-465A-84B1-ACB054D58479}" srcId="{5617E7E8-1B2D-4494-BA05-D49D94980A1A}" destId="{6E4353EE-5C26-41FA-AE38-32038289359E}" srcOrd="2" destOrd="0" parTransId="{9211C155-E0C7-4968-8C2B-322A45343948}" sibTransId="{E5A78F65-5900-480B-B46D-8954ABE5BE02}"/>
    <dgm:cxn modelId="{F1ADA641-16B1-4EA8-9533-8C05409FE887}" type="presOf" srcId="{739E0577-AE42-44A7-934E-429478403DFD}" destId="{57BD4A5D-89B4-4013-B141-4D87911C9ACA}" srcOrd="0" destOrd="0" presId="urn:microsoft.com/office/officeart/2005/8/layout/orgChart1"/>
    <dgm:cxn modelId="{970FB363-EC59-4DF8-8D7B-71E98ADD1340}" type="presOf" srcId="{6E4353EE-5C26-41FA-AE38-32038289359E}" destId="{CADA98FE-1CCC-4654-8D8E-0A80788C3A12}" srcOrd="1" destOrd="0" presId="urn:microsoft.com/office/officeart/2005/8/layout/orgChart1"/>
    <dgm:cxn modelId="{4C96D644-5C18-4C2F-B939-0D3E94B2715B}" type="presOf" srcId="{C681140D-C07C-4A97-BF38-3916D8426F47}" destId="{D15A40E6-2FF6-4C7C-97EE-D02ECDDD2F3D}" srcOrd="0" destOrd="0" presId="urn:microsoft.com/office/officeart/2005/8/layout/orgChart1"/>
    <dgm:cxn modelId="{E2F55145-81E2-41CA-B92A-175C14451843}" type="presOf" srcId="{FFC537FA-1265-4195-92F9-271B594E7F7C}" destId="{A762C486-CFBB-44E3-AD42-37DC183BE19F}" srcOrd="1" destOrd="0" presId="urn:microsoft.com/office/officeart/2005/8/layout/orgChart1"/>
    <dgm:cxn modelId="{929E7D6B-6B62-40AF-AA3A-321BD0DDB71D}" type="presOf" srcId="{0CC9A4B7-D233-46E4-B65D-903F4B6EAC17}" destId="{1D45C2D7-E920-4313-A8D8-F764DEAF3DE6}" srcOrd="0" destOrd="0" presId="urn:microsoft.com/office/officeart/2005/8/layout/orgChart1"/>
    <dgm:cxn modelId="{A872A84B-0790-4D69-B79E-4201E0D6FB53}" srcId="{739E0577-AE42-44A7-934E-429478403DFD}" destId="{797BFE73-0A3F-43C4-8FCC-987745F69E44}" srcOrd="2" destOrd="0" parTransId="{03AB80F6-46FB-4317-98A7-33AF50A4225B}" sibTransId="{B83F1945-01DF-4BEC-B82C-A85A7F9E1A3B}"/>
    <dgm:cxn modelId="{D6446C6D-51A8-499B-93BB-8D234323ACF2}" type="presOf" srcId="{739E0577-AE42-44A7-934E-429478403DFD}" destId="{293ACC65-2DC5-42DF-AF68-E7864BB57B27}" srcOrd="1" destOrd="0" presId="urn:microsoft.com/office/officeart/2005/8/layout/orgChart1"/>
    <dgm:cxn modelId="{C435496E-B9E1-4D8A-92AB-683965C74778}" type="presOf" srcId="{6E4353EE-5C26-41FA-AE38-32038289359E}" destId="{D161042E-C8C5-4F5F-85DA-160FA576160F}" srcOrd="0" destOrd="0" presId="urn:microsoft.com/office/officeart/2005/8/layout/orgChart1"/>
    <dgm:cxn modelId="{E06ED06E-D17F-4075-AAAB-9C2729079712}" type="presOf" srcId="{3FB9AC19-31DC-4A4D-A318-C2C8032FB2F7}" destId="{5AA8C658-6ABF-41ED-BB51-D793C63A0D90}" srcOrd="0" destOrd="0" presId="urn:microsoft.com/office/officeart/2005/8/layout/orgChart1"/>
    <dgm:cxn modelId="{C5B6744F-6BBE-4EC2-BA4C-8D63CE05665F}" type="presOf" srcId="{4DCB7AEA-535C-4206-BCB0-0E955B6F3128}" destId="{79B7935A-9B4F-45B1-B6A3-3A1F4BAC8B59}" srcOrd="0" destOrd="0" presId="urn:microsoft.com/office/officeart/2005/8/layout/orgChart1"/>
    <dgm:cxn modelId="{8536B050-4A31-4AA2-8249-EA26309FD337}" type="presOf" srcId="{FCDCB3BD-2101-4A77-B232-511E5BC6EBF1}" destId="{4E5392AA-D0F7-4A76-A376-B7CB9DE2747A}" srcOrd="0" destOrd="0" presId="urn:microsoft.com/office/officeart/2005/8/layout/orgChart1"/>
    <dgm:cxn modelId="{E1491F72-9D77-4964-8102-AB894B32E404}" srcId="{FFC537FA-1265-4195-92F9-271B594E7F7C}" destId="{FA0845F6-1252-467C-9CB2-D8003E857832}" srcOrd="0" destOrd="0" parTransId="{4DCB7AEA-535C-4206-BCB0-0E955B6F3128}" sibTransId="{1F6A103F-C7DA-49EC-B69E-D8FDB75C2C8C}"/>
    <dgm:cxn modelId="{947A9752-432F-4FD2-A856-350B1C0DA989}" type="presOf" srcId="{B47FB9A4-58A7-4E51-B5AF-DDFFFBD2942A}" destId="{15206DF3-C027-4CED-B0DB-79B015FE8E2C}" srcOrd="0" destOrd="0" presId="urn:microsoft.com/office/officeart/2005/8/layout/orgChart1"/>
    <dgm:cxn modelId="{25F2C253-C8CD-45E1-8558-68792CAFA14A}" srcId="{5617E7E8-1B2D-4494-BA05-D49D94980A1A}" destId="{0C3F7CAD-76BB-4C35-A20C-659138DFECC3}" srcOrd="0" destOrd="0" parTransId="{F13AAF88-88BA-4C20-9064-D6030E535281}" sibTransId="{D613E976-BBC4-4AAC-9677-1C24D510824B}"/>
    <dgm:cxn modelId="{4A3BF354-25DA-4AD4-9859-2A60A887BB08}" type="presOf" srcId="{B1413358-5B65-4036-ACA5-CB99DFA68D43}" destId="{759D3738-4AA6-4A11-B65A-72B3B3FD01FB}" srcOrd="1" destOrd="0" presId="urn:microsoft.com/office/officeart/2005/8/layout/orgChart1"/>
    <dgm:cxn modelId="{30A26675-FC83-46D0-8384-E4CD1FACEA11}" srcId="{739E0577-AE42-44A7-934E-429478403DFD}" destId="{5617E7E8-1B2D-4494-BA05-D49D94980A1A}" srcOrd="1" destOrd="0" parTransId="{AC38B44C-0FAE-4840-B2D0-EEEADF3902E7}" sibTransId="{3EDAC3E9-E53A-4CAD-ACCC-41F16300607E}"/>
    <dgm:cxn modelId="{CB719375-EDFA-4537-8702-3363064010F5}" type="presOf" srcId="{DB718C58-1F02-457D-B24E-FEBBB632726A}" destId="{966D2C54-95E1-4F1D-A97C-037A4AB41444}" srcOrd="0" destOrd="0" presId="urn:microsoft.com/office/officeart/2005/8/layout/orgChart1"/>
    <dgm:cxn modelId="{0CB43678-46D1-429F-990E-D14BDCBF82E6}" type="presOf" srcId="{DB718C58-1F02-457D-B24E-FEBBB632726A}" destId="{D8D0AB77-EE36-4361-A687-DAD9DA039797}" srcOrd="1" destOrd="0" presId="urn:microsoft.com/office/officeart/2005/8/layout/orgChart1"/>
    <dgm:cxn modelId="{B25DD778-34A5-406C-B765-06C0D3930B98}" type="presOf" srcId="{D65735F4-688D-4C97-BE43-B1633600122B}" destId="{E7F56A27-8334-4CC7-835B-C9FF576CE811}" srcOrd="0" destOrd="0" presId="urn:microsoft.com/office/officeart/2005/8/layout/orgChart1"/>
    <dgm:cxn modelId="{C848C959-608B-44EA-AA2A-781ED0BD47FA}" type="presOf" srcId="{7403787C-89CE-4D71-AA87-BF7910DE3E6C}" destId="{99069A81-358C-4729-8A10-E21A7F34E436}" srcOrd="0" destOrd="0" presId="urn:microsoft.com/office/officeart/2005/8/layout/orgChart1"/>
    <dgm:cxn modelId="{0B83305A-A81C-467B-8502-CB6899661369}" type="presOf" srcId="{B79E603B-52D8-431F-A7F3-0EC993F35C62}" destId="{739D7E28-8222-4547-ABEE-97D1D36C23A0}" srcOrd="0" destOrd="0" presId="urn:microsoft.com/office/officeart/2005/8/layout/orgChart1"/>
    <dgm:cxn modelId="{5A87067D-F843-4872-AD50-540A633691E4}" type="presOf" srcId="{F13AAF88-88BA-4C20-9064-D6030E535281}" destId="{180658FF-50A0-4B71-965C-F1C79ABC92F8}" srcOrd="0" destOrd="0" presId="urn:microsoft.com/office/officeart/2005/8/layout/orgChart1"/>
    <dgm:cxn modelId="{B0173C7D-8206-4457-9AFD-89FB7B700C42}" type="presOf" srcId="{FA0845F6-1252-467C-9CB2-D8003E857832}" destId="{4F927430-618E-4A3C-80D1-75CE80BCAAA0}" srcOrd="1" destOrd="0" presId="urn:microsoft.com/office/officeart/2005/8/layout/orgChart1"/>
    <dgm:cxn modelId="{3EA0A07F-84E4-49A7-933F-1C2193C86EBD}" srcId="{D215C636-4B27-4E90-B9D7-085B2E5F70CD}" destId="{7403787C-89CE-4D71-AA87-BF7910DE3E6C}" srcOrd="0" destOrd="0" parTransId="{0CC7DE23-06A2-4E7A-95C7-A974734B9813}" sibTransId="{BD4EE51F-693A-4EFE-A19C-1B02A5DD7D22}"/>
    <dgm:cxn modelId="{CF9A6D84-AD96-440F-8320-EFBF7A68C412}" type="presOf" srcId="{AC38B44C-0FAE-4840-B2D0-EEEADF3902E7}" destId="{793A9393-21EE-4829-8F4E-4A8085BAE19B}" srcOrd="0" destOrd="0" presId="urn:microsoft.com/office/officeart/2005/8/layout/orgChart1"/>
    <dgm:cxn modelId="{8CF62D8B-D527-4301-A11A-7521785B3447}" type="presOf" srcId="{7403787C-89CE-4D71-AA87-BF7910DE3E6C}" destId="{3B9526C7-53CE-4ED7-8DF4-0BF68573C609}" srcOrd="1" destOrd="0" presId="urn:microsoft.com/office/officeart/2005/8/layout/orgChart1"/>
    <dgm:cxn modelId="{E831338C-442D-4755-89D9-344148889CC8}" type="presOf" srcId="{0CC9A4B7-D233-46E4-B65D-903F4B6EAC17}" destId="{A7BAC739-CFB7-464F-B41F-CE026BDAD510}" srcOrd="1" destOrd="0" presId="urn:microsoft.com/office/officeart/2005/8/layout/orgChart1"/>
    <dgm:cxn modelId="{DA00428E-5D31-42B7-BEB8-FA7972363401}" type="presOf" srcId="{03AB80F6-46FB-4317-98A7-33AF50A4225B}" destId="{303256E5-869A-4E50-84EC-3C670F5BCB81}" srcOrd="0" destOrd="0" presId="urn:microsoft.com/office/officeart/2005/8/layout/orgChart1"/>
    <dgm:cxn modelId="{81A664A0-A287-4BFE-BDC4-BB284ED3703F}" type="presOf" srcId="{7C90F8B3-2637-46C3-8F19-5771317E7FFE}" destId="{46960830-F260-41E9-B794-E2D3C6E28EF9}" srcOrd="0" destOrd="0" presId="urn:microsoft.com/office/officeart/2005/8/layout/orgChart1"/>
    <dgm:cxn modelId="{B84B18A7-329B-4120-A9D0-2F516291535E}" type="presOf" srcId="{31AE1FF6-F4F1-480F-85EA-E8A979AC68EC}" destId="{95C47C67-7790-4FD3-89D9-BEB1B206CB06}" srcOrd="0" destOrd="0" presId="urn:microsoft.com/office/officeart/2005/8/layout/orgChart1"/>
    <dgm:cxn modelId="{D80676A7-0F29-4DF5-880A-E873269C92FA}" type="presOf" srcId="{8476A138-BA46-4A2D-B037-349E75FC10B1}" destId="{183B5F2F-C767-4DA0-8CF0-D9A4D2E358A6}" srcOrd="0" destOrd="0" presId="urn:microsoft.com/office/officeart/2005/8/layout/orgChart1"/>
    <dgm:cxn modelId="{EC90AEAA-F326-4D3F-B14D-2A99FF56CBE4}" srcId="{739E0577-AE42-44A7-934E-429478403DFD}" destId="{C681140D-C07C-4A97-BF38-3916D8426F47}" srcOrd="0" destOrd="0" parTransId="{EBE85449-2371-477C-B33A-DFC81B6D32A4}" sibTransId="{5A8F95C1-B28A-41F0-8085-B55258F1CF8B}"/>
    <dgm:cxn modelId="{189EE9AE-7D32-4910-A6E7-356446C84367}" type="presOf" srcId="{F84419FC-7FE9-43D4-8854-B081597D1DB0}" destId="{6DE2C2E9-B84B-4546-94A5-C85526DD09A9}" srcOrd="0" destOrd="0" presId="urn:microsoft.com/office/officeart/2005/8/layout/orgChart1"/>
    <dgm:cxn modelId="{6D36FFB3-DC3E-4E69-A7D2-2DE0C45537FB}" srcId="{739E0577-AE42-44A7-934E-429478403DFD}" destId="{0CC9A4B7-D233-46E4-B65D-903F4B6EAC17}" srcOrd="3" destOrd="0" parTransId="{B79E603B-52D8-431F-A7F3-0EC993F35C62}" sibTransId="{8A4944D5-0035-4CF7-A335-2A62658D5D50}"/>
    <dgm:cxn modelId="{2D23EAB4-E48A-408F-90EC-54BBAD30B90B}" srcId="{B1413358-5B65-4036-ACA5-CB99DFA68D43}" destId="{D215C636-4B27-4E90-B9D7-085B2E5F70CD}" srcOrd="3" destOrd="0" parTransId="{4C2FAE86-8F3F-4F55-878D-31ECFFE2F54C}" sibTransId="{3021AC8A-1DB2-46DB-A632-10F9670586D5}"/>
    <dgm:cxn modelId="{C27368BB-4AF0-4282-8ADB-900B20CE8C24}" srcId="{B1413358-5B65-4036-ACA5-CB99DFA68D43}" destId="{FFC537FA-1265-4195-92F9-271B594E7F7C}" srcOrd="0" destOrd="0" parTransId="{8476A138-BA46-4A2D-B037-349E75FC10B1}" sibTransId="{9AC006D3-E696-4F80-8744-2C9524EDCEC3}"/>
    <dgm:cxn modelId="{B183F3BC-0492-4465-9326-F6E5FE9782F1}" type="presOf" srcId="{FCDCB3BD-2101-4A77-B232-511E5BC6EBF1}" destId="{45DD359A-696E-41EE-99C7-3869D5D073D2}" srcOrd="1" destOrd="0" presId="urn:microsoft.com/office/officeart/2005/8/layout/orgChart1"/>
    <dgm:cxn modelId="{B7BF4BBD-B163-442F-855C-8C519AA249F4}" type="presOf" srcId="{F84419FC-7FE9-43D4-8854-B081597D1DB0}" destId="{AC6BF50D-B9FE-4C54-A0E0-F94F54D97E65}" srcOrd="1" destOrd="0" presId="urn:microsoft.com/office/officeart/2005/8/layout/orgChart1"/>
    <dgm:cxn modelId="{3C34A5BF-EE4D-46A4-9EED-A8B04839316F}" srcId="{DB718C58-1F02-457D-B24E-FEBBB632726A}" destId="{FCDCB3BD-2101-4A77-B232-511E5BC6EBF1}" srcOrd="1" destOrd="0" parTransId="{F159F494-397B-4C0A-BEA9-8C8F31352A06}" sibTransId="{18C2CE52-674C-4E53-9201-AAFA29CE7EBA}"/>
    <dgm:cxn modelId="{7CC8B4BF-BD17-4F3F-A1FE-D383D92B2AD8}" type="presOf" srcId="{FFC537FA-1265-4195-92F9-271B594E7F7C}" destId="{32FFC67B-8B18-46F8-8036-808611E57FD9}" srcOrd="0" destOrd="0" presId="urn:microsoft.com/office/officeart/2005/8/layout/orgChart1"/>
    <dgm:cxn modelId="{7BEFCFBF-044E-4856-BC76-77090E48CDB2}" srcId="{DB718C58-1F02-457D-B24E-FEBBB632726A}" destId="{7C90F8B3-2637-46C3-8F19-5771317E7FFE}" srcOrd="0" destOrd="0" parTransId="{3FB9AC19-31DC-4A4D-A318-C2C8032FB2F7}" sibTransId="{2B40EC4D-70A9-47DE-A297-2EC5A4890A8C}"/>
    <dgm:cxn modelId="{199A2AC1-C537-46D5-9A56-DFDBC470CBF7}" type="presOf" srcId="{D215C636-4B27-4E90-B9D7-085B2E5F70CD}" destId="{DFEF2F29-708C-4C62-B8A1-99D935167CC0}" srcOrd="0" destOrd="0" presId="urn:microsoft.com/office/officeart/2005/8/layout/orgChart1"/>
    <dgm:cxn modelId="{C62EA3C2-D11A-4C54-95AB-586BA943A2DF}" type="presOf" srcId="{9211C155-E0C7-4968-8C2B-322A45343948}" destId="{F4BE895C-8B6F-40E0-B42D-F8E98E4D67C6}" srcOrd="0" destOrd="0" presId="urn:microsoft.com/office/officeart/2005/8/layout/orgChart1"/>
    <dgm:cxn modelId="{5DA4BCC9-3103-4A9F-ADEA-BE68A48925F5}" srcId="{B1413358-5B65-4036-ACA5-CB99DFA68D43}" destId="{739E0577-AE42-44A7-934E-429478403DFD}" srcOrd="2" destOrd="0" parTransId="{933E1252-C320-4BB5-B074-E905F16E5DBF}" sibTransId="{7B0658E1-F010-4417-B78E-69A94DA0F6BC}"/>
    <dgm:cxn modelId="{2A83DED2-6459-44A7-85A4-F2EAFD2A246B}" type="presOf" srcId="{5617E7E8-1B2D-4494-BA05-D49D94980A1A}" destId="{A7C024F0-511D-4CB7-8014-D57660DFDFFB}" srcOrd="0" destOrd="0" presId="urn:microsoft.com/office/officeart/2005/8/layout/orgChart1"/>
    <dgm:cxn modelId="{335F49E3-A0C3-4292-A8BD-BB83466E0542}" srcId="{5617E7E8-1B2D-4494-BA05-D49D94980A1A}" destId="{274DAD70-D752-42FD-9981-9E8BEFDA65B1}" srcOrd="1" destOrd="0" parTransId="{D65735F4-688D-4C97-BE43-B1633600122B}" sibTransId="{6B5F4580-F1B3-4F48-8EF3-736DCB560D9E}"/>
    <dgm:cxn modelId="{F9AF5CE8-E017-43BB-991B-CF0ED36E79D6}" srcId="{DB718C58-1F02-457D-B24E-FEBBB632726A}" destId="{31AE1FF6-F4F1-480F-85EA-E8A979AC68EC}" srcOrd="2" destOrd="0" parTransId="{1F8CBD93-B762-4CCD-B8E4-D6A2EFFC465E}" sibTransId="{235AAC11-939C-4A1E-8444-055674AF9E25}"/>
    <dgm:cxn modelId="{2834CAF0-A098-4064-B34E-369112A22E82}" type="presOf" srcId="{1F8CBD93-B762-4CCD-B8E4-D6A2EFFC465E}" destId="{E78EAAA1-6DE9-47BA-9375-878AE16B60C7}" srcOrd="0" destOrd="0" presId="urn:microsoft.com/office/officeart/2005/8/layout/orgChart1"/>
    <dgm:cxn modelId="{AB31D3F0-2C2F-4F93-8A6B-6A6129CF5F5E}" srcId="{B1413358-5B65-4036-ACA5-CB99DFA68D43}" destId="{DB718C58-1F02-457D-B24E-FEBBB632726A}" srcOrd="1" destOrd="0" parTransId="{7651DDEC-C4E0-49E3-AEA2-3AEFE69FEAEB}" sibTransId="{BD177686-9CC7-440B-83BA-FE539D131770}"/>
    <dgm:cxn modelId="{4AD567F2-7845-48C6-97D5-4F705E5576D3}" type="presOf" srcId="{D215C636-4B27-4E90-B9D7-085B2E5F70CD}" destId="{98402743-397E-4AAB-B7F6-7FC431456094}" srcOrd="1" destOrd="0" presId="urn:microsoft.com/office/officeart/2005/8/layout/orgChart1"/>
    <dgm:cxn modelId="{3A40B5F6-6384-4F64-A545-296B63FCEAE1}" type="presOf" srcId="{797BFE73-0A3F-43C4-8FCC-987745F69E44}" destId="{540B9878-C715-4212-9766-476271343F4B}" srcOrd="1" destOrd="0" presId="urn:microsoft.com/office/officeart/2005/8/layout/orgChart1"/>
    <dgm:cxn modelId="{2188C3FA-215A-4227-BA78-669B717F106B}" srcId="{FFC537FA-1265-4195-92F9-271B594E7F7C}" destId="{F84419FC-7FE9-43D4-8854-B081597D1DB0}" srcOrd="1" destOrd="0" parTransId="{57DE3287-0254-41E4-B6FD-403479480048}" sibTransId="{E0A67001-4C6C-4CCB-8B52-351EE6022B71}"/>
    <dgm:cxn modelId="{6A696CFF-9CA5-4FD2-AB15-0310F5E69D64}" type="presOf" srcId="{274DAD70-D752-42FD-9981-9E8BEFDA65B1}" destId="{16D36797-CA0A-4D55-9DC8-16AEB3CC325E}" srcOrd="1" destOrd="0" presId="urn:microsoft.com/office/officeart/2005/8/layout/orgChart1"/>
    <dgm:cxn modelId="{1AAF2F92-80A7-4390-B0DC-B229125DE356}" type="presParOf" srcId="{15206DF3-C027-4CED-B0DB-79B015FE8E2C}" destId="{298DC0A0-491F-470D-BF55-6E5462C0B9DD}" srcOrd="0" destOrd="0" presId="urn:microsoft.com/office/officeart/2005/8/layout/orgChart1"/>
    <dgm:cxn modelId="{9DA2C780-3F48-44CF-8B5A-FE52F2AAB9A5}" type="presParOf" srcId="{298DC0A0-491F-470D-BF55-6E5462C0B9DD}" destId="{01E0954C-1207-43DD-99EA-1B00528A4369}" srcOrd="0" destOrd="0" presId="urn:microsoft.com/office/officeart/2005/8/layout/orgChart1"/>
    <dgm:cxn modelId="{1704535E-DB51-40BD-AA67-83165EE01125}" type="presParOf" srcId="{01E0954C-1207-43DD-99EA-1B00528A4369}" destId="{F6D2189C-A06C-42E8-A724-430E07922ACB}" srcOrd="0" destOrd="0" presId="urn:microsoft.com/office/officeart/2005/8/layout/orgChart1"/>
    <dgm:cxn modelId="{08DD7E55-4175-4CAB-B0BB-0BF866C1BDEA}" type="presParOf" srcId="{01E0954C-1207-43DD-99EA-1B00528A4369}" destId="{759D3738-4AA6-4A11-B65A-72B3B3FD01FB}" srcOrd="1" destOrd="0" presId="urn:microsoft.com/office/officeart/2005/8/layout/orgChart1"/>
    <dgm:cxn modelId="{FF939DAB-1678-4252-9B5A-38D3849C149F}" type="presParOf" srcId="{298DC0A0-491F-470D-BF55-6E5462C0B9DD}" destId="{83488796-690B-4A29-B17B-6EEB8F4BC0B8}" srcOrd="1" destOrd="0" presId="urn:microsoft.com/office/officeart/2005/8/layout/orgChart1"/>
    <dgm:cxn modelId="{06B05057-0FE1-45F7-B8AA-BC4D73D1D14D}" type="presParOf" srcId="{83488796-690B-4A29-B17B-6EEB8F4BC0B8}" destId="{183B5F2F-C767-4DA0-8CF0-D9A4D2E358A6}" srcOrd="0" destOrd="0" presId="urn:microsoft.com/office/officeart/2005/8/layout/orgChart1"/>
    <dgm:cxn modelId="{658C9C0E-348E-485C-9F50-84547A2DF51C}" type="presParOf" srcId="{83488796-690B-4A29-B17B-6EEB8F4BC0B8}" destId="{357D2911-6F7E-4D91-90F7-64D6B651781D}" srcOrd="1" destOrd="0" presId="urn:microsoft.com/office/officeart/2005/8/layout/orgChart1"/>
    <dgm:cxn modelId="{8CD17983-E818-42E0-B2BF-813F626EF1BB}" type="presParOf" srcId="{357D2911-6F7E-4D91-90F7-64D6B651781D}" destId="{5CDC0BDC-869E-44AA-9BD2-0FB571E258F5}" srcOrd="0" destOrd="0" presId="urn:microsoft.com/office/officeart/2005/8/layout/orgChart1"/>
    <dgm:cxn modelId="{2766CC8E-471E-4683-8116-8DD01579A3E0}" type="presParOf" srcId="{5CDC0BDC-869E-44AA-9BD2-0FB571E258F5}" destId="{32FFC67B-8B18-46F8-8036-808611E57FD9}" srcOrd="0" destOrd="0" presId="urn:microsoft.com/office/officeart/2005/8/layout/orgChart1"/>
    <dgm:cxn modelId="{8135C0AA-42C2-4BDA-B915-93935F3E539B}" type="presParOf" srcId="{5CDC0BDC-869E-44AA-9BD2-0FB571E258F5}" destId="{A762C486-CFBB-44E3-AD42-37DC183BE19F}" srcOrd="1" destOrd="0" presId="urn:microsoft.com/office/officeart/2005/8/layout/orgChart1"/>
    <dgm:cxn modelId="{4DECF0F6-307D-46E0-8CDA-9DD3716410E2}" type="presParOf" srcId="{357D2911-6F7E-4D91-90F7-64D6B651781D}" destId="{2AC79BEB-72F4-4AE1-AA53-BB8A3246E781}" srcOrd="1" destOrd="0" presId="urn:microsoft.com/office/officeart/2005/8/layout/orgChart1"/>
    <dgm:cxn modelId="{CC65D7C4-F865-4DFF-85BC-AA1EB0A450F1}" type="presParOf" srcId="{2AC79BEB-72F4-4AE1-AA53-BB8A3246E781}" destId="{79B7935A-9B4F-45B1-B6A3-3A1F4BAC8B59}" srcOrd="0" destOrd="0" presId="urn:microsoft.com/office/officeart/2005/8/layout/orgChart1"/>
    <dgm:cxn modelId="{6ABB615E-04DE-4042-9782-8E385D03BE4E}" type="presParOf" srcId="{2AC79BEB-72F4-4AE1-AA53-BB8A3246E781}" destId="{7A713C0D-1BDE-43F2-997D-96996785775C}" srcOrd="1" destOrd="0" presId="urn:microsoft.com/office/officeart/2005/8/layout/orgChart1"/>
    <dgm:cxn modelId="{F8AC5FB4-CE4E-483C-8577-01DC65876C87}" type="presParOf" srcId="{7A713C0D-1BDE-43F2-997D-96996785775C}" destId="{66E3EE4C-C3C6-44D5-86F2-3074EA4AC3C3}" srcOrd="0" destOrd="0" presId="urn:microsoft.com/office/officeart/2005/8/layout/orgChart1"/>
    <dgm:cxn modelId="{8AF32C69-FBDC-4068-998E-E9FA327914A6}" type="presParOf" srcId="{66E3EE4C-C3C6-44D5-86F2-3074EA4AC3C3}" destId="{6FC275D3-37BE-42E5-8288-C37EFAAE1383}" srcOrd="0" destOrd="0" presId="urn:microsoft.com/office/officeart/2005/8/layout/orgChart1"/>
    <dgm:cxn modelId="{D96DD07D-C957-44B4-9B41-57FC40375C9B}" type="presParOf" srcId="{66E3EE4C-C3C6-44D5-86F2-3074EA4AC3C3}" destId="{4F927430-618E-4A3C-80D1-75CE80BCAAA0}" srcOrd="1" destOrd="0" presId="urn:microsoft.com/office/officeart/2005/8/layout/orgChart1"/>
    <dgm:cxn modelId="{CE6922E0-D528-49AB-82C8-AA63B3E419E6}" type="presParOf" srcId="{7A713C0D-1BDE-43F2-997D-96996785775C}" destId="{475DD9F2-21F6-4987-9634-5ABCEA108DCC}" srcOrd="1" destOrd="0" presId="urn:microsoft.com/office/officeart/2005/8/layout/orgChart1"/>
    <dgm:cxn modelId="{23B5BC90-E767-4F16-B43F-70FCCA757353}" type="presParOf" srcId="{7A713C0D-1BDE-43F2-997D-96996785775C}" destId="{D8318870-30A9-4C64-8FBD-729162308B46}" srcOrd="2" destOrd="0" presId="urn:microsoft.com/office/officeart/2005/8/layout/orgChart1"/>
    <dgm:cxn modelId="{4C521E07-2514-4623-9DEB-FD396E0E914A}" type="presParOf" srcId="{2AC79BEB-72F4-4AE1-AA53-BB8A3246E781}" destId="{254B4600-5355-4464-B7BA-7FA08DDC170B}" srcOrd="2" destOrd="0" presId="urn:microsoft.com/office/officeart/2005/8/layout/orgChart1"/>
    <dgm:cxn modelId="{52F041A6-BAD2-40FD-BDA4-687A71F76458}" type="presParOf" srcId="{2AC79BEB-72F4-4AE1-AA53-BB8A3246E781}" destId="{728543BD-A8F4-4725-909D-D6E178640F01}" srcOrd="3" destOrd="0" presId="urn:microsoft.com/office/officeart/2005/8/layout/orgChart1"/>
    <dgm:cxn modelId="{9C3D827E-DA6C-4350-B858-DDB93EF5FCBE}" type="presParOf" srcId="{728543BD-A8F4-4725-909D-D6E178640F01}" destId="{5E34B560-633E-4C7F-ACD4-C0C0C41DFB29}" srcOrd="0" destOrd="0" presId="urn:microsoft.com/office/officeart/2005/8/layout/orgChart1"/>
    <dgm:cxn modelId="{DE562A3F-2F01-4F5C-879C-94B4775CF484}" type="presParOf" srcId="{5E34B560-633E-4C7F-ACD4-C0C0C41DFB29}" destId="{6DE2C2E9-B84B-4546-94A5-C85526DD09A9}" srcOrd="0" destOrd="0" presId="urn:microsoft.com/office/officeart/2005/8/layout/orgChart1"/>
    <dgm:cxn modelId="{8FD10269-4CBC-46FC-B172-ADBC5488E43E}" type="presParOf" srcId="{5E34B560-633E-4C7F-ACD4-C0C0C41DFB29}" destId="{AC6BF50D-B9FE-4C54-A0E0-F94F54D97E65}" srcOrd="1" destOrd="0" presId="urn:microsoft.com/office/officeart/2005/8/layout/orgChart1"/>
    <dgm:cxn modelId="{F0911B91-D599-44C7-BDB5-DC9C033D11D3}" type="presParOf" srcId="{728543BD-A8F4-4725-909D-D6E178640F01}" destId="{0E483B63-BB5A-4528-A2E1-8B88C08567A2}" srcOrd="1" destOrd="0" presId="urn:microsoft.com/office/officeart/2005/8/layout/orgChart1"/>
    <dgm:cxn modelId="{7F3327BD-8BD3-4EE2-A0D5-1BA0173C9830}" type="presParOf" srcId="{728543BD-A8F4-4725-909D-D6E178640F01}" destId="{79BB294B-F7AD-455D-B38F-23E9EB1FAAFD}" srcOrd="2" destOrd="0" presId="urn:microsoft.com/office/officeart/2005/8/layout/orgChart1"/>
    <dgm:cxn modelId="{338C098F-218D-4833-B99D-6C4B0A5C99D2}" type="presParOf" srcId="{357D2911-6F7E-4D91-90F7-64D6B651781D}" destId="{BEF9F769-6D12-47C7-9F00-55D07554ADED}" srcOrd="2" destOrd="0" presId="urn:microsoft.com/office/officeart/2005/8/layout/orgChart1"/>
    <dgm:cxn modelId="{02AB8A4E-5CC3-49A0-B3F3-00D148C94348}" type="presParOf" srcId="{83488796-690B-4A29-B17B-6EEB8F4BC0B8}" destId="{30A2110B-E6B0-4E16-8840-30AFF0C891E9}" srcOrd="2" destOrd="0" presId="urn:microsoft.com/office/officeart/2005/8/layout/orgChart1"/>
    <dgm:cxn modelId="{8C38BF90-C028-4B9A-9ECA-D973DC37D16C}" type="presParOf" srcId="{83488796-690B-4A29-B17B-6EEB8F4BC0B8}" destId="{E46E64FC-C27A-4765-904D-01D5CF867DDE}" srcOrd="3" destOrd="0" presId="urn:microsoft.com/office/officeart/2005/8/layout/orgChart1"/>
    <dgm:cxn modelId="{C981FD9F-7FFA-49A6-9205-C96E9CEF63F1}" type="presParOf" srcId="{E46E64FC-C27A-4765-904D-01D5CF867DDE}" destId="{C47A4072-7703-456A-838A-EEE22D9A152B}" srcOrd="0" destOrd="0" presId="urn:microsoft.com/office/officeart/2005/8/layout/orgChart1"/>
    <dgm:cxn modelId="{A23A9E3A-5915-4531-A3BE-150231684C4A}" type="presParOf" srcId="{C47A4072-7703-456A-838A-EEE22D9A152B}" destId="{966D2C54-95E1-4F1D-A97C-037A4AB41444}" srcOrd="0" destOrd="0" presId="urn:microsoft.com/office/officeart/2005/8/layout/orgChart1"/>
    <dgm:cxn modelId="{A78B669E-DA7C-4B62-9CEC-D5289BCB4721}" type="presParOf" srcId="{C47A4072-7703-456A-838A-EEE22D9A152B}" destId="{D8D0AB77-EE36-4361-A687-DAD9DA039797}" srcOrd="1" destOrd="0" presId="urn:microsoft.com/office/officeart/2005/8/layout/orgChart1"/>
    <dgm:cxn modelId="{E63BFA54-687B-4DEF-8995-512D52807E2B}" type="presParOf" srcId="{E46E64FC-C27A-4765-904D-01D5CF867DDE}" destId="{0D852F71-F5B0-4325-965E-8928C4153874}" srcOrd="1" destOrd="0" presId="urn:microsoft.com/office/officeart/2005/8/layout/orgChart1"/>
    <dgm:cxn modelId="{7E90C315-7AC7-4069-8177-1CC87494C6DD}" type="presParOf" srcId="{0D852F71-F5B0-4325-965E-8928C4153874}" destId="{5AA8C658-6ABF-41ED-BB51-D793C63A0D90}" srcOrd="0" destOrd="0" presId="urn:microsoft.com/office/officeart/2005/8/layout/orgChart1"/>
    <dgm:cxn modelId="{ABF8B6FB-CAF1-4BF9-AB3A-9B1403D4F444}" type="presParOf" srcId="{0D852F71-F5B0-4325-965E-8928C4153874}" destId="{67C76ED8-4340-4F64-95E4-D961AE12CD3D}" srcOrd="1" destOrd="0" presId="urn:microsoft.com/office/officeart/2005/8/layout/orgChart1"/>
    <dgm:cxn modelId="{4842200F-FA57-42E8-9B62-7A63F0731D27}" type="presParOf" srcId="{67C76ED8-4340-4F64-95E4-D961AE12CD3D}" destId="{551B7089-EC34-4AFC-B7FE-D211B9600125}" srcOrd="0" destOrd="0" presId="urn:microsoft.com/office/officeart/2005/8/layout/orgChart1"/>
    <dgm:cxn modelId="{C467F591-FA0B-468D-BC15-4E330CB87288}" type="presParOf" srcId="{551B7089-EC34-4AFC-B7FE-D211B9600125}" destId="{46960830-F260-41E9-B794-E2D3C6E28EF9}" srcOrd="0" destOrd="0" presId="urn:microsoft.com/office/officeart/2005/8/layout/orgChart1"/>
    <dgm:cxn modelId="{7E9610B7-6ADB-40A1-8F28-FE3039F9FE5F}" type="presParOf" srcId="{551B7089-EC34-4AFC-B7FE-D211B9600125}" destId="{16E46E99-1790-49AC-982B-3E86D3EA8463}" srcOrd="1" destOrd="0" presId="urn:microsoft.com/office/officeart/2005/8/layout/orgChart1"/>
    <dgm:cxn modelId="{58C7DC12-1608-41EF-A3F0-6DDEA15259CD}" type="presParOf" srcId="{67C76ED8-4340-4F64-95E4-D961AE12CD3D}" destId="{598CF222-7FBE-41F0-811C-EDEDF1DC24DE}" srcOrd="1" destOrd="0" presId="urn:microsoft.com/office/officeart/2005/8/layout/orgChart1"/>
    <dgm:cxn modelId="{B7632670-72D9-4F39-91CB-1A668B20BDB3}" type="presParOf" srcId="{67C76ED8-4340-4F64-95E4-D961AE12CD3D}" destId="{27AC2128-2B50-476E-A852-D2CF657B03A9}" srcOrd="2" destOrd="0" presId="urn:microsoft.com/office/officeart/2005/8/layout/orgChart1"/>
    <dgm:cxn modelId="{2161D40B-80CB-4CFF-83E5-ECF6FF4CCEC1}" type="presParOf" srcId="{0D852F71-F5B0-4325-965E-8928C4153874}" destId="{E3996049-9E0C-42C8-BE4B-F2D5DD402B9E}" srcOrd="2" destOrd="0" presId="urn:microsoft.com/office/officeart/2005/8/layout/orgChart1"/>
    <dgm:cxn modelId="{7B07223E-9838-4FF9-9747-18A675189754}" type="presParOf" srcId="{0D852F71-F5B0-4325-965E-8928C4153874}" destId="{7EEFC389-A014-4BCE-8147-A6F9CEA11945}" srcOrd="3" destOrd="0" presId="urn:microsoft.com/office/officeart/2005/8/layout/orgChart1"/>
    <dgm:cxn modelId="{E81494FF-7BB0-464F-AF89-AB006090EA38}" type="presParOf" srcId="{7EEFC389-A014-4BCE-8147-A6F9CEA11945}" destId="{04077548-0D2F-4D7C-9E5B-178AA74AE5AA}" srcOrd="0" destOrd="0" presId="urn:microsoft.com/office/officeart/2005/8/layout/orgChart1"/>
    <dgm:cxn modelId="{C87B0E6D-FE88-43C5-941E-0972FBD4E6AE}" type="presParOf" srcId="{04077548-0D2F-4D7C-9E5B-178AA74AE5AA}" destId="{4E5392AA-D0F7-4A76-A376-B7CB9DE2747A}" srcOrd="0" destOrd="0" presId="urn:microsoft.com/office/officeart/2005/8/layout/orgChart1"/>
    <dgm:cxn modelId="{18BA10F8-B85A-413C-8C58-3E8E809D98C7}" type="presParOf" srcId="{04077548-0D2F-4D7C-9E5B-178AA74AE5AA}" destId="{45DD359A-696E-41EE-99C7-3869D5D073D2}" srcOrd="1" destOrd="0" presId="urn:microsoft.com/office/officeart/2005/8/layout/orgChart1"/>
    <dgm:cxn modelId="{AE8F4AC0-9B8F-4921-9218-EFC750FD1062}" type="presParOf" srcId="{7EEFC389-A014-4BCE-8147-A6F9CEA11945}" destId="{7C0BC9AE-856A-4D4A-AE7A-261A13000EA3}" srcOrd="1" destOrd="0" presId="urn:microsoft.com/office/officeart/2005/8/layout/orgChart1"/>
    <dgm:cxn modelId="{22FE40F9-399B-49DC-9902-A0E4C3BF24E1}" type="presParOf" srcId="{7EEFC389-A014-4BCE-8147-A6F9CEA11945}" destId="{514B983B-68F6-417F-9578-1CC58098D659}" srcOrd="2" destOrd="0" presId="urn:microsoft.com/office/officeart/2005/8/layout/orgChart1"/>
    <dgm:cxn modelId="{8CC08765-2477-4DA1-9147-8FF6710F41A9}" type="presParOf" srcId="{0D852F71-F5B0-4325-965E-8928C4153874}" destId="{E78EAAA1-6DE9-47BA-9375-878AE16B60C7}" srcOrd="4" destOrd="0" presId="urn:microsoft.com/office/officeart/2005/8/layout/orgChart1"/>
    <dgm:cxn modelId="{448ACA44-CA22-4F92-871B-FA9EE98D463D}" type="presParOf" srcId="{0D852F71-F5B0-4325-965E-8928C4153874}" destId="{3A44C87E-B306-4C65-88FB-B05C07AFDA80}" srcOrd="5" destOrd="0" presId="urn:microsoft.com/office/officeart/2005/8/layout/orgChart1"/>
    <dgm:cxn modelId="{5AB23D5C-02B4-4375-86D5-B7388D19B680}" type="presParOf" srcId="{3A44C87E-B306-4C65-88FB-B05C07AFDA80}" destId="{DDE69992-A271-4813-AB39-D2B8A795386E}" srcOrd="0" destOrd="0" presId="urn:microsoft.com/office/officeart/2005/8/layout/orgChart1"/>
    <dgm:cxn modelId="{E5AB125B-F192-479B-AD54-70FCCB55D83A}" type="presParOf" srcId="{DDE69992-A271-4813-AB39-D2B8A795386E}" destId="{95C47C67-7790-4FD3-89D9-BEB1B206CB06}" srcOrd="0" destOrd="0" presId="urn:microsoft.com/office/officeart/2005/8/layout/orgChart1"/>
    <dgm:cxn modelId="{C3687F37-5A97-4610-A268-589A794F4783}" type="presParOf" srcId="{DDE69992-A271-4813-AB39-D2B8A795386E}" destId="{20A2E6AF-8F0B-4E95-B12F-358D804DF740}" srcOrd="1" destOrd="0" presId="urn:microsoft.com/office/officeart/2005/8/layout/orgChart1"/>
    <dgm:cxn modelId="{56C92B27-D637-4F98-820D-0C40715A2A1C}" type="presParOf" srcId="{3A44C87E-B306-4C65-88FB-B05C07AFDA80}" destId="{0D855D06-89BC-4A12-A381-1A846F2E8EE9}" srcOrd="1" destOrd="0" presId="urn:microsoft.com/office/officeart/2005/8/layout/orgChart1"/>
    <dgm:cxn modelId="{37D7BE38-652F-4A85-A7A2-C15B724E9C25}" type="presParOf" srcId="{3A44C87E-B306-4C65-88FB-B05C07AFDA80}" destId="{EB395F0C-1B25-4EA5-8A18-ABA2AAFB4DAE}" srcOrd="2" destOrd="0" presId="urn:microsoft.com/office/officeart/2005/8/layout/orgChart1"/>
    <dgm:cxn modelId="{C870DC8D-3A7D-476C-B7BD-FB4B649326DF}" type="presParOf" srcId="{E46E64FC-C27A-4765-904D-01D5CF867DDE}" destId="{7E477940-90E6-4F50-AF74-1A551BFEC0DF}" srcOrd="2" destOrd="0" presId="urn:microsoft.com/office/officeart/2005/8/layout/orgChart1"/>
    <dgm:cxn modelId="{DF6ECAF2-E601-48C0-B5EF-E89ECA8BFE0D}" type="presParOf" srcId="{83488796-690B-4A29-B17B-6EEB8F4BC0B8}" destId="{B6BC83A0-3092-4E8D-8FDE-9C98B5460D1F}" srcOrd="4" destOrd="0" presId="urn:microsoft.com/office/officeart/2005/8/layout/orgChart1"/>
    <dgm:cxn modelId="{C8098C51-44A4-4AB6-8CF7-A40FCF57DC9F}" type="presParOf" srcId="{83488796-690B-4A29-B17B-6EEB8F4BC0B8}" destId="{B35531E1-9915-448F-8DA3-0DC413698424}" srcOrd="5" destOrd="0" presId="urn:microsoft.com/office/officeart/2005/8/layout/orgChart1"/>
    <dgm:cxn modelId="{470ACA1F-F3C4-4A9E-98D4-9A1501CB8F01}" type="presParOf" srcId="{B35531E1-9915-448F-8DA3-0DC413698424}" destId="{3825FBC7-0D47-491B-BB64-45061C87745B}" srcOrd="0" destOrd="0" presId="urn:microsoft.com/office/officeart/2005/8/layout/orgChart1"/>
    <dgm:cxn modelId="{E911566D-DD04-44BD-9F9C-D31C979AFD77}" type="presParOf" srcId="{3825FBC7-0D47-491B-BB64-45061C87745B}" destId="{57BD4A5D-89B4-4013-B141-4D87911C9ACA}" srcOrd="0" destOrd="0" presId="urn:microsoft.com/office/officeart/2005/8/layout/orgChart1"/>
    <dgm:cxn modelId="{A781EF1B-D55A-4C80-AA3B-B08CBB5B516C}" type="presParOf" srcId="{3825FBC7-0D47-491B-BB64-45061C87745B}" destId="{293ACC65-2DC5-42DF-AF68-E7864BB57B27}" srcOrd="1" destOrd="0" presId="urn:microsoft.com/office/officeart/2005/8/layout/orgChart1"/>
    <dgm:cxn modelId="{7F5EC5FF-1EA5-42A7-8566-9F228B97DE93}" type="presParOf" srcId="{B35531E1-9915-448F-8DA3-0DC413698424}" destId="{B0F30D51-F63F-4255-8D0A-B506E7DC755D}" srcOrd="1" destOrd="0" presId="urn:microsoft.com/office/officeart/2005/8/layout/orgChart1"/>
    <dgm:cxn modelId="{A7C2C6CD-5939-43D5-A01C-031439F61212}" type="presParOf" srcId="{B0F30D51-F63F-4255-8D0A-B506E7DC755D}" destId="{CD84F7BB-FFAA-4DE6-9BA5-246438F87BEC}" srcOrd="0" destOrd="0" presId="urn:microsoft.com/office/officeart/2005/8/layout/orgChart1"/>
    <dgm:cxn modelId="{4398D9F1-9140-4E3F-9EEA-679D93D2D2F1}" type="presParOf" srcId="{B0F30D51-F63F-4255-8D0A-B506E7DC755D}" destId="{E6BDDBD3-B7B5-4CA4-AC8C-13DFFB09707A}" srcOrd="1" destOrd="0" presId="urn:microsoft.com/office/officeart/2005/8/layout/orgChart1"/>
    <dgm:cxn modelId="{5CA22B4F-C3D5-4573-9862-E39DCA424AF5}" type="presParOf" srcId="{E6BDDBD3-B7B5-4CA4-AC8C-13DFFB09707A}" destId="{3B58B3BF-289A-4254-B4DC-7CDD4FB84A71}" srcOrd="0" destOrd="0" presId="urn:microsoft.com/office/officeart/2005/8/layout/orgChart1"/>
    <dgm:cxn modelId="{BEF30B6B-8248-4D8A-A8ED-712CB4A6242D}" type="presParOf" srcId="{3B58B3BF-289A-4254-B4DC-7CDD4FB84A71}" destId="{D15A40E6-2FF6-4C7C-97EE-D02ECDDD2F3D}" srcOrd="0" destOrd="0" presId="urn:microsoft.com/office/officeart/2005/8/layout/orgChart1"/>
    <dgm:cxn modelId="{1259957B-D3BF-4F94-B724-9BBFFE8F806B}" type="presParOf" srcId="{3B58B3BF-289A-4254-B4DC-7CDD4FB84A71}" destId="{309BD402-6DA4-42CF-A317-AFD75A56E74F}" srcOrd="1" destOrd="0" presId="urn:microsoft.com/office/officeart/2005/8/layout/orgChart1"/>
    <dgm:cxn modelId="{2D302FA8-14DC-4C2E-A6D5-E94D8C1C49EC}" type="presParOf" srcId="{E6BDDBD3-B7B5-4CA4-AC8C-13DFFB09707A}" destId="{C039CE16-7BE8-46E9-9D85-51E7CCD0FABE}" srcOrd="1" destOrd="0" presId="urn:microsoft.com/office/officeart/2005/8/layout/orgChart1"/>
    <dgm:cxn modelId="{2D63323F-9587-4C49-B9B7-3E1E00CFCFF9}" type="presParOf" srcId="{E6BDDBD3-B7B5-4CA4-AC8C-13DFFB09707A}" destId="{400789F1-A709-4A22-BF38-1D010AD3DD7B}" srcOrd="2" destOrd="0" presId="urn:microsoft.com/office/officeart/2005/8/layout/orgChart1"/>
    <dgm:cxn modelId="{F18056AC-EF42-4148-8A25-0DC8F5F008AE}" type="presParOf" srcId="{B0F30D51-F63F-4255-8D0A-B506E7DC755D}" destId="{793A9393-21EE-4829-8F4E-4A8085BAE19B}" srcOrd="2" destOrd="0" presId="urn:microsoft.com/office/officeart/2005/8/layout/orgChart1"/>
    <dgm:cxn modelId="{519293DF-F369-4B05-9378-B9F8C56C411F}" type="presParOf" srcId="{B0F30D51-F63F-4255-8D0A-B506E7DC755D}" destId="{7B8499CC-F4DF-4998-A0B3-49B6B690D848}" srcOrd="3" destOrd="0" presId="urn:microsoft.com/office/officeart/2005/8/layout/orgChart1"/>
    <dgm:cxn modelId="{B9526995-CFF6-4D20-965F-3FFA0663A74A}" type="presParOf" srcId="{7B8499CC-F4DF-4998-A0B3-49B6B690D848}" destId="{FBF1A4D5-A0A4-4D58-BAC9-3FBB78331F33}" srcOrd="0" destOrd="0" presId="urn:microsoft.com/office/officeart/2005/8/layout/orgChart1"/>
    <dgm:cxn modelId="{42BBBA27-F902-4AA4-8DE4-894AEA1D6E59}" type="presParOf" srcId="{FBF1A4D5-A0A4-4D58-BAC9-3FBB78331F33}" destId="{A7C024F0-511D-4CB7-8014-D57660DFDFFB}" srcOrd="0" destOrd="0" presId="urn:microsoft.com/office/officeart/2005/8/layout/orgChart1"/>
    <dgm:cxn modelId="{EE1E4953-DAD5-4A33-93F0-67EA751B9122}" type="presParOf" srcId="{FBF1A4D5-A0A4-4D58-BAC9-3FBB78331F33}" destId="{B91667A5-ACD5-4F2C-9E96-F910F0097A79}" srcOrd="1" destOrd="0" presId="urn:microsoft.com/office/officeart/2005/8/layout/orgChart1"/>
    <dgm:cxn modelId="{0FB91137-D451-42CD-A347-BDC79D08EAAD}" type="presParOf" srcId="{7B8499CC-F4DF-4998-A0B3-49B6B690D848}" destId="{C8D23F7F-C3DE-4452-B88E-81589DB4EAFE}" srcOrd="1" destOrd="0" presId="urn:microsoft.com/office/officeart/2005/8/layout/orgChart1"/>
    <dgm:cxn modelId="{39643523-A212-4799-922A-DA42EB62B84E}" type="presParOf" srcId="{C8D23F7F-C3DE-4452-B88E-81589DB4EAFE}" destId="{180658FF-50A0-4B71-965C-F1C79ABC92F8}" srcOrd="0" destOrd="0" presId="urn:microsoft.com/office/officeart/2005/8/layout/orgChart1"/>
    <dgm:cxn modelId="{E9AE1B73-37F4-43A3-A75A-B667F176C823}" type="presParOf" srcId="{C8D23F7F-C3DE-4452-B88E-81589DB4EAFE}" destId="{B327B2D1-129E-48F8-B9A5-8D20B5826988}" srcOrd="1" destOrd="0" presId="urn:microsoft.com/office/officeart/2005/8/layout/orgChart1"/>
    <dgm:cxn modelId="{E1EB0621-3560-4969-BEF2-4B52F4BBBD86}" type="presParOf" srcId="{B327B2D1-129E-48F8-B9A5-8D20B5826988}" destId="{51D33401-7DED-4A4D-B50E-42DA9BD7EE4A}" srcOrd="0" destOrd="0" presId="urn:microsoft.com/office/officeart/2005/8/layout/orgChart1"/>
    <dgm:cxn modelId="{0999977C-5B68-4EAF-8369-9C52A7B84AB1}" type="presParOf" srcId="{51D33401-7DED-4A4D-B50E-42DA9BD7EE4A}" destId="{41FA5FED-8FC3-4694-BDBC-D3C0C428A1CF}" srcOrd="0" destOrd="0" presId="urn:microsoft.com/office/officeart/2005/8/layout/orgChart1"/>
    <dgm:cxn modelId="{90D8BEA8-6D20-443E-A5BD-AF018B351602}" type="presParOf" srcId="{51D33401-7DED-4A4D-B50E-42DA9BD7EE4A}" destId="{50B544A1-1B29-4342-991C-3F35F07E4136}" srcOrd="1" destOrd="0" presId="urn:microsoft.com/office/officeart/2005/8/layout/orgChart1"/>
    <dgm:cxn modelId="{983C2567-0B44-45F5-B211-6055F9DD67F8}" type="presParOf" srcId="{B327B2D1-129E-48F8-B9A5-8D20B5826988}" destId="{C2A716EE-CA1E-432B-85E1-576AD6FEE326}" srcOrd="1" destOrd="0" presId="urn:microsoft.com/office/officeart/2005/8/layout/orgChart1"/>
    <dgm:cxn modelId="{517D1699-A262-4BE0-9AB7-AE51DBCDF874}" type="presParOf" srcId="{B327B2D1-129E-48F8-B9A5-8D20B5826988}" destId="{187C3F00-DA20-44AE-859D-616CF7FC1A3E}" srcOrd="2" destOrd="0" presId="urn:microsoft.com/office/officeart/2005/8/layout/orgChart1"/>
    <dgm:cxn modelId="{A39DEB44-B0CE-4865-93C7-6E41F0AE79EA}" type="presParOf" srcId="{C8D23F7F-C3DE-4452-B88E-81589DB4EAFE}" destId="{E7F56A27-8334-4CC7-835B-C9FF576CE811}" srcOrd="2" destOrd="0" presId="urn:microsoft.com/office/officeart/2005/8/layout/orgChart1"/>
    <dgm:cxn modelId="{E2225FC3-42F0-4296-AE9C-4F60AB65078C}" type="presParOf" srcId="{C8D23F7F-C3DE-4452-B88E-81589DB4EAFE}" destId="{0FE88D38-7D77-4BFD-9934-23F74F38C775}" srcOrd="3" destOrd="0" presId="urn:microsoft.com/office/officeart/2005/8/layout/orgChart1"/>
    <dgm:cxn modelId="{A8D61D52-0567-4996-A623-B36C0AAEC3AC}" type="presParOf" srcId="{0FE88D38-7D77-4BFD-9934-23F74F38C775}" destId="{AC439983-7378-4BB4-942F-D05C5694A6D9}" srcOrd="0" destOrd="0" presId="urn:microsoft.com/office/officeart/2005/8/layout/orgChart1"/>
    <dgm:cxn modelId="{A37DEF6F-F1E7-4700-B529-44EEE455E7F9}" type="presParOf" srcId="{AC439983-7378-4BB4-942F-D05C5694A6D9}" destId="{B90C3BE9-E13B-4458-80FA-EB6676C9B059}" srcOrd="0" destOrd="0" presId="urn:microsoft.com/office/officeart/2005/8/layout/orgChart1"/>
    <dgm:cxn modelId="{5C7EC681-71EF-4891-8F30-F96F211ED538}" type="presParOf" srcId="{AC439983-7378-4BB4-942F-D05C5694A6D9}" destId="{16D36797-CA0A-4D55-9DC8-16AEB3CC325E}" srcOrd="1" destOrd="0" presId="urn:microsoft.com/office/officeart/2005/8/layout/orgChart1"/>
    <dgm:cxn modelId="{259E65BC-6126-4BAD-AD8D-3DB9BAB46372}" type="presParOf" srcId="{0FE88D38-7D77-4BFD-9934-23F74F38C775}" destId="{D635A15F-70F0-47C5-97A2-BCE1D1485531}" srcOrd="1" destOrd="0" presId="urn:microsoft.com/office/officeart/2005/8/layout/orgChart1"/>
    <dgm:cxn modelId="{ACA8499F-7ECA-4CF7-813C-D5B1074F083D}" type="presParOf" srcId="{0FE88D38-7D77-4BFD-9934-23F74F38C775}" destId="{BB5DEF43-805A-4451-8F0B-7EAD2C2698C4}" srcOrd="2" destOrd="0" presId="urn:microsoft.com/office/officeart/2005/8/layout/orgChart1"/>
    <dgm:cxn modelId="{3F2173E8-339A-497F-BBAD-AF0BA4F7E5C2}" type="presParOf" srcId="{C8D23F7F-C3DE-4452-B88E-81589DB4EAFE}" destId="{F4BE895C-8B6F-40E0-B42D-F8E98E4D67C6}" srcOrd="4" destOrd="0" presId="urn:microsoft.com/office/officeart/2005/8/layout/orgChart1"/>
    <dgm:cxn modelId="{C05AE322-C85A-487F-BC20-B04FC93D568B}" type="presParOf" srcId="{C8D23F7F-C3DE-4452-B88E-81589DB4EAFE}" destId="{F38B59BD-6C14-4533-ABEA-A62F5F36FEB1}" srcOrd="5" destOrd="0" presId="urn:microsoft.com/office/officeart/2005/8/layout/orgChart1"/>
    <dgm:cxn modelId="{F3FF08D0-E19D-49A4-A7E4-D54D728F9274}" type="presParOf" srcId="{F38B59BD-6C14-4533-ABEA-A62F5F36FEB1}" destId="{15C29FCD-FCFB-4E90-8B77-146C70D2BA68}" srcOrd="0" destOrd="0" presId="urn:microsoft.com/office/officeart/2005/8/layout/orgChart1"/>
    <dgm:cxn modelId="{A24868D7-9E33-4DD9-9BCD-19D810A2653D}" type="presParOf" srcId="{15C29FCD-FCFB-4E90-8B77-146C70D2BA68}" destId="{D161042E-C8C5-4F5F-85DA-160FA576160F}" srcOrd="0" destOrd="0" presId="urn:microsoft.com/office/officeart/2005/8/layout/orgChart1"/>
    <dgm:cxn modelId="{3CB264AD-AE64-4672-B88D-B17D2D1D6963}" type="presParOf" srcId="{15C29FCD-FCFB-4E90-8B77-146C70D2BA68}" destId="{CADA98FE-1CCC-4654-8D8E-0A80788C3A12}" srcOrd="1" destOrd="0" presId="urn:microsoft.com/office/officeart/2005/8/layout/orgChart1"/>
    <dgm:cxn modelId="{83200EBD-3CE7-4E92-8B13-9972E7CABC3A}" type="presParOf" srcId="{F38B59BD-6C14-4533-ABEA-A62F5F36FEB1}" destId="{84CA3F83-B9C8-4B66-903D-2DA3D0168D34}" srcOrd="1" destOrd="0" presId="urn:microsoft.com/office/officeart/2005/8/layout/orgChart1"/>
    <dgm:cxn modelId="{E87F9882-C6FC-45F2-BDA8-21101535A1F7}" type="presParOf" srcId="{F38B59BD-6C14-4533-ABEA-A62F5F36FEB1}" destId="{DECA4EF3-DDDF-468D-A4BE-E3BC6878389C}" srcOrd="2" destOrd="0" presId="urn:microsoft.com/office/officeart/2005/8/layout/orgChart1"/>
    <dgm:cxn modelId="{07F750B3-DCEB-45C7-9CC2-7305B49E6C7B}" type="presParOf" srcId="{7B8499CC-F4DF-4998-A0B3-49B6B690D848}" destId="{FFFB2484-3E3D-4736-B714-1857512A4597}" srcOrd="2" destOrd="0" presId="urn:microsoft.com/office/officeart/2005/8/layout/orgChart1"/>
    <dgm:cxn modelId="{2E768DDC-9F50-4B90-87BA-3E62793F8A6A}" type="presParOf" srcId="{B0F30D51-F63F-4255-8D0A-B506E7DC755D}" destId="{303256E5-869A-4E50-84EC-3C670F5BCB81}" srcOrd="4" destOrd="0" presId="urn:microsoft.com/office/officeart/2005/8/layout/orgChart1"/>
    <dgm:cxn modelId="{49813335-4B2B-4A6B-A2DD-DD69B70A525D}" type="presParOf" srcId="{B0F30D51-F63F-4255-8D0A-B506E7DC755D}" destId="{AA8694DA-E99B-4857-A0AE-DD4F6DB0B05A}" srcOrd="5" destOrd="0" presId="urn:microsoft.com/office/officeart/2005/8/layout/orgChart1"/>
    <dgm:cxn modelId="{166D6206-0EA9-4FBE-A673-8A8EB9F51FC6}" type="presParOf" srcId="{AA8694DA-E99B-4857-A0AE-DD4F6DB0B05A}" destId="{2A0B26D7-B968-45C6-8E62-CF2BAACE4D45}" srcOrd="0" destOrd="0" presId="urn:microsoft.com/office/officeart/2005/8/layout/orgChart1"/>
    <dgm:cxn modelId="{44AF84EB-2BC2-4AD2-8CD9-F541A854D2A1}" type="presParOf" srcId="{2A0B26D7-B968-45C6-8E62-CF2BAACE4D45}" destId="{A64BD691-59E6-4563-AA15-BDF8A0FCAF4E}" srcOrd="0" destOrd="0" presId="urn:microsoft.com/office/officeart/2005/8/layout/orgChart1"/>
    <dgm:cxn modelId="{E3B021F9-0FEC-445E-9199-EFAAC3759919}" type="presParOf" srcId="{2A0B26D7-B968-45C6-8E62-CF2BAACE4D45}" destId="{540B9878-C715-4212-9766-476271343F4B}" srcOrd="1" destOrd="0" presId="urn:microsoft.com/office/officeart/2005/8/layout/orgChart1"/>
    <dgm:cxn modelId="{D1DE6429-B0C3-44AE-880D-762BD4317372}" type="presParOf" srcId="{AA8694DA-E99B-4857-A0AE-DD4F6DB0B05A}" destId="{A78AFB1C-28F1-4116-AFD6-77DE54A8C1A3}" srcOrd="1" destOrd="0" presId="urn:microsoft.com/office/officeart/2005/8/layout/orgChart1"/>
    <dgm:cxn modelId="{DA26EE7A-9153-4303-84DD-C83832D35819}" type="presParOf" srcId="{AA8694DA-E99B-4857-A0AE-DD4F6DB0B05A}" destId="{232CA848-CD50-4B1F-A046-0BF4D9FCC023}" srcOrd="2" destOrd="0" presId="urn:microsoft.com/office/officeart/2005/8/layout/orgChart1"/>
    <dgm:cxn modelId="{35F70AA2-88F5-49F7-B9B6-BD3AB154E073}" type="presParOf" srcId="{B0F30D51-F63F-4255-8D0A-B506E7DC755D}" destId="{739D7E28-8222-4547-ABEE-97D1D36C23A0}" srcOrd="6" destOrd="0" presId="urn:microsoft.com/office/officeart/2005/8/layout/orgChart1"/>
    <dgm:cxn modelId="{9FCCA726-9A87-4FF0-B3D1-3F20DF8D1D30}" type="presParOf" srcId="{B0F30D51-F63F-4255-8D0A-B506E7DC755D}" destId="{C2799F86-34E5-404E-B103-188323829291}" srcOrd="7" destOrd="0" presId="urn:microsoft.com/office/officeart/2005/8/layout/orgChart1"/>
    <dgm:cxn modelId="{D0AA052D-AF5E-4C08-9A02-4F2C3F6576B7}" type="presParOf" srcId="{C2799F86-34E5-404E-B103-188323829291}" destId="{86D528AE-E896-4FF3-B165-8C694A81194F}" srcOrd="0" destOrd="0" presId="urn:microsoft.com/office/officeart/2005/8/layout/orgChart1"/>
    <dgm:cxn modelId="{FA5765AE-78EB-42E0-A06F-2E8628699948}" type="presParOf" srcId="{86D528AE-E896-4FF3-B165-8C694A81194F}" destId="{1D45C2D7-E920-4313-A8D8-F764DEAF3DE6}" srcOrd="0" destOrd="0" presId="urn:microsoft.com/office/officeart/2005/8/layout/orgChart1"/>
    <dgm:cxn modelId="{E5EAA2C2-DC12-46DC-89B7-0FB6EEC85AD0}" type="presParOf" srcId="{86D528AE-E896-4FF3-B165-8C694A81194F}" destId="{A7BAC739-CFB7-464F-B41F-CE026BDAD510}" srcOrd="1" destOrd="0" presId="urn:microsoft.com/office/officeart/2005/8/layout/orgChart1"/>
    <dgm:cxn modelId="{72D2D469-EF26-48BA-8F18-139AA054AA44}" type="presParOf" srcId="{C2799F86-34E5-404E-B103-188323829291}" destId="{860583EC-794C-4877-B5C1-55D1A2E9BE8C}" srcOrd="1" destOrd="0" presId="urn:microsoft.com/office/officeart/2005/8/layout/orgChart1"/>
    <dgm:cxn modelId="{709927F1-0BC2-4985-B4A3-8ADFF863ABCB}" type="presParOf" srcId="{C2799F86-34E5-404E-B103-188323829291}" destId="{A8AECB0A-63C2-4618-81C0-1EF37C0AB059}" srcOrd="2" destOrd="0" presId="urn:microsoft.com/office/officeart/2005/8/layout/orgChart1"/>
    <dgm:cxn modelId="{B36617DA-3B42-4F76-AC3A-ABB1211B13CD}" type="presParOf" srcId="{B35531E1-9915-448F-8DA3-0DC413698424}" destId="{C7961770-6999-4A73-B84E-801AC47788DF}" srcOrd="2" destOrd="0" presId="urn:microsoft.com/office/officeart/2005/8/layout/orgChart1"/>
    <dgm:cxn modelId="{7F9C34F5-85CF-4657-B22C-6974C9B3C400}" type="presParOf" srcId="{83488796-690B-4A29-B17B-6EEB8F4BC0B8}" destId="{B780BF91-EF86-4B88-91D2-A68E2650C652}" srcOrd="6" destOrd="0" presId="urn:microsoft.com/office/officeart/2005/8/layout/orgChart1"/>
    <dgm:cxn modelId="{6B24B83C-B079-4F4E-8A7E-E5C777B24801}" type="presParOf" srcId="{83488796-690B-4A29-B17B-6EEB8F4BC0B8}" destId="{ED6F2798-1753-4B9C-A23F-C78DFD434E55}" srcOrd="7" destOrd="0" presId="urn:microsoft.com/office/officeart/2005/8/layout/orgChart1"/>
    <dgm:cxn modelId="{D44E8AB0-E221-4630-A96C-56DBF27CC022}" type="presParOf" srcId="{ED6F2798-1753-4B9C-A23F-C78DFD434E55}" destId="{066796FE-30A6-487C-BF37-CD7C1B0CC793}" srcOrd="0" destOrd="0" presId="urn:microsoft.com/office/officeart/2005/8/layout/orgChart1"/>
    <dgm:cxn modelId="{571D467B-8BB9-4EF0-8E9F-D85F85E6FAB1}" type="presParOf" srcId="{066796FE-30A6-487C-BF37-CD7C1B0CC793}" destId="{DFEF2F29-708C-4C62-B8A1-99D935167CC0}" srcOrd="0" destOrd="0" presId="urn:microsoft.com/office/officeart/2005/8/layout/orgChart1"/>
    <dgm:cxn modelId="{D409623D-25E6-4FAA-A253-B8403B3FE8EE}" type="presParOf" srcId="{066796FE-30A6-487C-BF37-CD7C1B0CC793}" destId="{98402743-397E-4AAB-B7F6-7FC431456094}" srcOrd="1" destOrd="0" presId="urn:microsoft.com/office/officeart/2005/8/layout/orgChart1"/>
    <dgm:cxn modelId="{E49B071F-BA9E-4AC4-9902-B9DCA594DD43}" type="presParOf" srcId="{ED6F2798-1753-4B9C-A23F-C78DFD434E55}" destId="{B0C96F3C-1B2F-4D8F-82C0-82A02A18E1C2}" srcOrd="1" destOrd="0" presId="urn:microsoft.com/office/officeart/2005/8/layout/orgChart1"/>
    <dgm:cxn modelId="{224B2EEF-4CE9-4FB9-A45E-F451077A801C}" type="presParOf" srcId="{B0C96F3C-1B2F-4D8F-82C0-82A02A18E1C2}" destId="{7AC5D743-E8CC-419E-967E-6BBDBA708DF3}" srcOrd="0" destOrd="0" presId="urn:microsoft.com/office/officeart/2005/8/layout/orgChart1"/>
    <dgm:cxn modelId="{4E43868E-F34C-4278-B406-D8B7E7DAF718}" type="presParOf" srcId="{B0C96F3C-1B2F-4D8F-82C0-82A02A18E1C2}" destId="{20A90AB3-7403-4C38-90E9-C2FD123962A7}" srcOrd="1" destOrd="0" presId="urn:microsoft.com/office/officeart/2005/8/layout/orgChart1"/>
    <dgm:cxn modelId="{384994BB-0B2C-4A6A-8223-22DFEDBDA194}" type="presParOf" srcId="{20A90AB3-7403-4C38-90E9-C2FD123962A7}" destId="{71AFA4D1-50BE-4BA4-B425-4314AB97A7D1}" srcOrd="0" destOrd="0" presId="urn:microsoft.com/office/officeart/2005/8/layout/orgChart1"/>
    <dgm:cxn modelId="{3EEC0509-6EE3-4004-80A3-CFA11A8A8D15}" type="presParOf" srcId="{71AFA4D1-50BE-4BA4-B425-4314AB97A7D1}" destId="{99069A81-358C-4729-8A10-E21A7F34E436}" srcOrd="0" destOrd="0" presId="urn:microsoft.com/office/officeart/2005/8/layout/orgChart1"/>
    <dgm:cxn modelId="{57F5A83A-3702-47C2-99E3-5616FB081F2A}" type="presParOf" srcId="{71AFA4D1-50BE-4BA4-B425-4314AB97A7D1}" destId="{3B9526C7-53CE-4ED7-8DF4-0BF68573C609}" srcOrd="1" destOrd="0" presId="urn:microsoft.com/office/officeart/2005/8/layout/orgChart1"/>
    <dgm:cxn modelId="{0159CC18-8D4E-499E-9658-9A3E79755127}" type="presParOf" srcId="{20A90AB3-7403-4C38-90E9-C2FD123962A7}" destId="{1A503995-FBD2-4584-9614-17C17EA64C0F}" srcOrd="1" destOrd="0" presId="urn:microsoft.com/office/officeart/2005/8/layout/orgChart1"/>
    <dgm:cxn modelId="{22FB47D9-1F06-4B6B-8542-9C485E7B76C6}" type="presParOf" srcId="{20A90AB3-7403-4C38-90E9-C2FD123962A7}" destId="{45197C7F-E299-4AE9-989E-17AA9FC59719}" srcOrd="2" destOrd="0" presId="urn:microsoft.com/office/officeart/2005/8/layout/orgChart1"/>
    <dgm:cxn modelId="{A6D49470-245D-4D7A-B15C-2E617627D4EF}" type="presParOf" srcId="{ED6F2798-1753-4B9C-A23F-C78DFD434E55}" destId="{86201076-018A-4646-A86C-53C85F17A5C5}" srcOrd="2" destOrd="0" presId="urn:microsoft.com/office/officeart/2005/8/layout/orgChart1"/>
    <dgm:cxn modelId="{39A4117B-F110-4142-A80F-D845F2D39D61}" type="presParOf" srcId="{298DC0A0-491F-470D-BF55-6E5462C0B9DD}" destId="{DAEEE29C-C445-4F22-B99A-C7F5DC926D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7FB9A4-58A7-4E51-B5AF-DDFFFBD294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413358-5B65-4036-ACA5-CB99DFA68D43}">
      <dgm:prSet phldrT="[Text]"/>
      <dgm:spPr/>
      <dgm:t>
        <a:bodyPr/>
        <a:lstStyle/>
        <a:p>
          <a:r>
            <a:rPr lang="en-US" dirty="0"/>
            <a:t>University Secretary</a:t>
          </a:r>
        </a:p>
      </dgm:t>
    </dgm:pt>
    <dgm:pt modelId="{2F5ABDF6-BFC3-43DC-AFCB-DAD5BB4F47BB}" type="parTrans" cxnId="{02DC2B16-9E79-4494-B4B7-F1D8D8A53B52}">
      <dgm:prSet/>
      <dgm:spPr/>
      <dgm:t>
        <a:bodyPr/>
        <a:lstStyle/>
        <a:p>
          <a:endParaRPr lang="en-GB"/>
        </a:p>
      </dgm:t>
    </dgm:pt>
    <dgm:pt modelId="{96F6D936-C907-462E-883A-24704BDA8508}" type="sibTrans" cxnId="{02DC2B16-9E79-4494-B4B7-F1D8D8A53B52}">
      <dgm:prSet/>
      <dgm:spPr/>
      <dgm:t>
        <a:bodyPr/>
        <a:lstStyle/>
        <a:p>
          <a:endParaRPr lang="en-GB"/>
        </a:p>
      </dgm:t>
    </dgm:pt>
    <dgm:pt modelId="{DB718C58-1F02-457D-B24E-FEBBB632726A}">
      <dgm:prSet phldrT="[Text]"/>
      <dgm:spPr/>
      <dgm:t>
        <a:bodyPr/>
        <a:lstStyle/>
        <a:p>
          <a:r>
            <a:rPr lang="en-US" dirty="0"/>
            <a:t>Associate Director, Engagement, Development and Communications</a:t>
          </a:r>
          <a:endParaRPr lang="en-GB" dirty="0"/>
        </a:p>
      </dgm:t>
    </dgm:pt>
    <dgm:pt modelId="{7651DDEC-C4E0-49E3-AEA2-3AEFE69FEAEB}" type="parTrans" cxnId="{AB31D3F0-2C2F-4F93-8A6B-6A6129CF5F5E}">
      <dgm:prSet/>
      <dgm:spPr/>
      <dgm:t>
        <a:bodyPr/>
        <a:lstStyle/>
        <a:p>
          <a:endParaRPr lang="en-GB"/>
        </a:p>
      </dgm:t>
    </dgm:pt>
    <dgm:pt modelId="{BD177686-9CC7-440B-83BA-FE539D131770}" type="sibTrans" cxnId="{AB31D3F0-2C2F-4F93-8A6B-6A6129CF5F5E}">
      <dgm:prSet/>
      <dgm:spPr/>
      <dgm:t>
        <a:bodyPr/>
        <a:lstStyle/>
        <a:p>
          <a:endParaRPr lang="en-GB"/>
        </a:p>
      </dgm:t>
    </dgm:pt>
    <dgm:pt modelId="{97F10D4D-A2EF-4A82-BCEE-8B52612A764D}">
      <dgm:prSet phldrT="[Text]"/>
      <dgm:spPr/>
      <dgm:t>
        <a:bodyPr/>
        <a:lstStyle/>
        <a:p>
          <a:r>
            <a:rPr lang="en-US" dirty="0"/>
            <a:t>Snr Engagement Manager</a:t>
          </a:r>
          <a:endParaRPr lang="en-GB" dirty="0"/>
        </a:p>
      </dgm:t>
    </dgm:pt>
    <dgm:pt modelId="{FFD0B79F-9267-4480-AA4D-CF8F52EDE8C7}" type="parTrans" cxnId="{F3D9718B-1828-4BFB-B345-A780A0FB459A}">
      <dgm:prSet/>
      <dgm:spPr/>
      <dgm:t>
        <a:bodyPr/>
        <a:lstStyle/>
        <a:p>
          <a:endParaRPr lang="en-GB"/>
        </a:p>
      </dgm:t>
    </dgm:pt>
    <dgm:pt modelId="{90A0B2FF-CDEF-4444-A3DC-A018E8CBAB99}" type="sibTrans" cxnId="{F3D9718B-1828-4BFB-B345-A780A0FB459A}">
      <dgm:prSet/>
      <dgm:spPr/>
      <dgm:t>
        <a:bodyPr/>
        <a:lstStyle/>
        <a:p>
          <a:endParaRPr lang="en-GB"/>
        </a:p>
      </dgm:t>
    </dgm:pt>
    <dgm:pt modelId="{89779F90-0154-442A-B261-667E8797F06C}">
      <dgm:prSet phldrT="[Text]"/>
      <dgm:spPr/>
      <dgm:t>
        <a:bodyPr/>
        <a:lstStyle/>
        <a:p>
          <a:r>
            <a:rPr lang="en-US" dirty="0"/>
            <a:t>Snr Development Manager</a:t>
          </a:r>
          <a:endParaRPr lang="en-GB" dirty="0"/>
        </a:p>
      </dgm:t>
    </dgm:pt>
    <dgm:pt modelId="{301EEF62-19F8-4E36-A9B3-8035E6F60ACD}" type="parTrans" cxnId="{B44BAB96-B271-45AB-8A3D-65C378FEB7E6}">
      <dgm:prSet/>
      <dgm:spPr/>
      <dgm:t>
        <a:bodyPr/>
        <a:lstStyle/>
        <a:p>
          <a:endParaRPr lang="en-GB"/>
        </a:p>
      </dgm:t>
    </dgm:pt>
    <dgm:pt modelId="{CC31F6EC-5037-46EC-B916-E49EA2B59BE4}" type="sibTrans" cxnId="{B44BAB96-B271-45AB-8A3D-65C378FEB7E6}">
      <dgm:prSet/>
      <dgm:spPr/>
      <dgm:t>
        <a:bodyPr/>
        <a:lstStyle/>
        <a:p>
          <a:endParaRPr lang="en-GB"/>
        </a:p>
      </dgm:t>
    </dgm:pt>
    <dgm:pt modelId="{8481EA14-45B3-4628-8FC2-BB198B05DA39}">
      <dgm:prSet phldrT="[Text]"/>
      <dgm:spPr/>
      <dgm:t>
        <a:bodyPr/>
        <a:lstStyle/>
        <a:p>
          <a:r>
            <a:rPr lang="en-US" dirty="0"/>
            <a:t>Head of PR &amp; Communications</a:t>
          </a:r>
          <a:endParaRPr lang="en-GB" dirty="0"/>
        </a:p>
      </dgm:t>
    </dgm:pt>
    <dgm:pt modelId="{D3B7732A-DCBB-4E07-8071-293D51169A92}" type="parTrans" cxnId="{FF5B5E3E-F856-407B-9CA6-5353425645C0}">
      <dgm:prSet/>
      <dgm:spPr/>
      <dgm:t>
        <a:bodyPr/>
        <a:lstStyle/>
        <a:p>
          <a:endParaRPr lang="en-GB"/>
        </a:p>
      </dgm:t>
    </dgm:pt>
    <dgm:pt modelId="{4B814A8B-F3C7-4006-8858-86E13980C161}" type="sibTrans" cxnId="{FF5B5E3E-F856-407B-9CA6-5353425645C0}">
      <dgm:prSet/>
      <dgm:spPr/>
      <dgm:t>
        <a:bodyPr/>
        <a:lstStyle/>
        <a:p>
          <a:endParaRPr lang="en-GB"/>
        </a:p>
      </dgm:t>
    </dgm:pt>
    <dgm:pt modelId="{75ED9119-0624-4B0C-BDA1-A6694327CCB2}">
      <dgm:prSet phldrT="[Text]"/>
      <dgm:spPr/>
      <dgm:t>
        <a:bodyPr/>
        <a:lstStyle/>
        <a:p>
          <a:r>
            <a:rPr lang="en-US" dirty="0"/>
            <a:t>Alumni Relations Manager</a:t>
          </a:r>
          <a:endParaRPr lang="en-GB" dirty="0"/>
        </a:p>
      </dgm:t>
    </dgm:pt>
    <dgm:pt modelId="{5307C9BD-0C92-41D8-8671-B4D5BFF03468}" type="parTrans" cxnId="{C4118D7F-754B-4B85-9BED-482C1EA8E18D}">
      <dgm:prSet/>
      <dgm:spPr/>
      <dgm:t>
        <a:bodyPr/>
        <a:lstStyle/>
        <a:p>
          <a:endParaRPr lang="en-GB"/>
        </a:p>
      </dgm:t>
    </dgm:pt>
    <dgm:pt modelId="{991BAAF8-24EE-416D-BD5B-D2549A293AEC}" type="sibTrans" cxnId="{C4118D7F-754B-4B85-9BED-482C1EA8E18D}">
      <dgm:prSet/>
      <dgm:spPr/>
      <dgm:t>
        <a:bodyPr/>
        <a:lstStyle/>
        <a:p>
          <a:endParaRPr lang="en-GB"/>
        </a:p>
      </dgm:t>
    </dgm:pt>
    <dgm:pt modelId="{EF3844A7-7D4C-4D6F-8755-8BFEF7FD1158}">
      <dgm:prSet phldrT="[Text]"/>
      <dgm:spPr/>
      <dgm:t>
        <a:bodyPr/>
        <a:lstStyle/>
        <a:p>
          <a:r>
            <a:rPr lang="en-US" dirty="0"/>
            <a:t>Bradford Producing Hub Project Director</a:t>
          </a:r>
          <a:endParaRPr lang="en-GB" dirty="0"/>
        </a:p>
      </dgm:t>
    </dgm:pt>
    <dgm:pt modelId="{F6C4AEBE-3164-4A4F-968F-2B0BDD2449F2}" type="parTrans" cxnId="{4566776F-E243-4158-8EE3-C232462BD474}">
      <dgm:prSet/>
      <dgm:spPr/>
      <dgm:t>
        <a:bodyPr/>
        <a:lstStyle/>
        <a:p>
          <a:endParaRPr lang="en-GB"/>
        </a:p>
      </dgm:t>
    </dgm:pt>
    <dgm:pt modelId="{925F5A5D-A6C5-4A62-9A73-066185368F85}" type="sibTrans" cxnId="{4566776F-E243-4158-8EE3-C232462BD474}">
      <dgm:prSet/>
      <dgm:spPr/>
      <dgm:t>
        <a:bodyPr/>
        <a:lstStyle/>
        <a:p>
          <a:endParaRPr lang="en-GB"/>
        </a:p>
      </dgm:t>
    </dgm:pt>
    <dgm:pt modelId="{A43F28F6-4733-4513-93BF-B3A2F3A6EB89}">
      <dgm:prSet phldrT="[Text]"/>
      <dgm:spPr/>
      <dgm:t>
        <a:bodyPr/>
        <a:lstStyle/>
        <a:p>
          <a:r>
            <a:rPr lang="en-US" dirty="0"/>
            <a:t>Artistic Director</a:t>
          </a:r>
          <a:endParaRPr lang="en-GB" dirty="0"/>
        </a:p>
      </dgm:t>
    </dgm:pt>
    <dgm:pt modelId="{A6E7EB32-5F84-457A-B8C5-CA302763FF68}" type="parTrans" cxnId="{0B07A641-4CC3-4A9A-8619-0D42B600A3B9}">
      <dgm:prSet/>
      <dgm:spPr/>
      <dgm:t>
        <a:bodyPr/>
        <a:lstStyle/>
        <a:p>
          <a:endParaRPr lang="en-GB"/>
        </a:p>
      </dgm:t>
    </dgm:pt>
    <dgm:pt modelId="{A56FFFE9-2661-43B3-9DD1-637207811702}" type="sibTrans" cxnId="{0B07A641-4CC3-4A9A-8619-0D42B600A3B9}">
      <dgm:prSet/>
      <dgm:spPr/>
      <dgm:t>
        <a:bodyPr/>
        <a:lstStyle/>
        <a:p>
          <a:endParaRPr lang="en-GB"/>
        </a:p>
      </dgm:t>
    </dgm:pt>
    <dgm:pt modelId="{D2973E08-431F-48C8-A505-7422BFF6AAA6}">
      <dgm:prSet phldrT="[Text]"/>
      <dgm:spPr/>
      <dgm:t>
        <a:bodyPr/>
        <a:lstStyle/>
        <a:p>
          <a:r>
            <a:rPr lang="en-US" dirty="0"/>
            <a:t>Marketing Manager</a:t>
          </a:r>
          <a:endParaRPr lang="en-GB" dirty="0"/>
        </a:p>
      </dgm:t>
    </dgm:pt>
    <dgm:pt modelId="{DEE3AE51-7E38-4831-BF4D-BC1D685C72B5}" type="parTrans" cxnId="{B2D28C65-3DA1-4511-8C63-DE1F6693A2FE}">
      <dgm:prSet/>
      <dgm:spPr/>
      <dgm:t>
        <a:bodyPr/>
        <a:lstStyle/>
        <a:p>
          <a:endParaRPr lang="en-GB"/>
        </a:p>
      </dgm:t>
    </dgm:pt>
    <dgm:pt modelId="{A7D4013B-0B8D-4BEB-B5B8-9FBDB7F6B29A}" type="sibTrans" cxnId="{B2D28C65-3DA1-4511-8C63-DE1F6693A2FE}">
      <dgm:prSet/>
      <dgm:spPr/>
      <dgm:t>
        <a:bodyPr/>
        <a:lstStyle/>
        <a:p>
          <a:endParaRPr lang="en-GB"/>
        </a:p>
      </dgm:t>
    </dgm:pt>
    <dgm:pt modelId="{C5A16291-F78E-4A4F-A097-34E889CC781C}">
      <dgm:prSet phldrT="[Text]"/>
      <dgm:spPr/>
      <dgm:t>
        <a:bodyPr/>
        <a:lstStyle/>
        <a:p>
          <a:r>
            <a:rPr lang="en-US" dirty="0"/>
            <a:t>2 X Admin &amp; Finance Co-</a:t>
          </a:r>
          <a:r>
            <a:rPr lang="en-US" dirty="0" err="1"/>
            <a:t>ordinator</a:t>
          </a:r>
          <a:endParaRPr lang="en-GB" dirty="0"/>
        </a:p>
      </dgm:t>
    </dgm:pt>
    <dgm:pt modelId="{D7339C62-39F5-4FCE-98B5-6F4030C69391}" type="parTrans" cxnId="{17C31C80-6C82-48F3-83D8-FADAD08EC64E}">
      <dgm:prSet/>
      <dgm:spPr/>
      <dgm:t>
        <a:bodyPr/>
        <a:lstStyle/>
        <a:p>
          <a:endParaRPr lang="en-GB"/>
        </a:p>
      </dgm:t>
    </dgm:pt>
    <dgm:pt modelId="{25A57B88-3735-4F99-872F-48A08858CCAB}" type="sibTrans" cxnId="{17C31C80-6C82-48F3-83D8-FADAD08EC64E}">
      <dgm:prSet/>
      <dgm:spPr/>
      <dgm:t>
        <a:bodyPr/>
        <a:lstStyle/>
        <a:p>
          <a:endParaRPr lang="en-GB"/>
        </a:p>
      </dgm:t>
    </dgm:pt>
    <dgm:pt modelId="{70A9E9A2-C7A2-4CB9-AAC8-A1E3A9B16BD5}">
      <dgm:prSet phldrT="[Text]"/>
      <dgm:spPr/>
      <dgm:t>
        <a:bodyPr/>
        <a:lstStyle/>
        <a:p>
          <a:r>
            <a:rPr lang="en-US" dirty="0"/>
            <a:t>Snr Corporate Engagement Officer</a:t>
          </a:r>
          <a:endParaRPr lang="en-GB" dirty="0"/>
        </a:p>
      </dgm:t>
    </dgm:pt>
    <dgm:pt modelId="{33CF40B3-879D-4209-8BF8-F2A0D4AFC506}" type="parTrans" cxnId="{806655D7-7204-4FC8-93F8-C5AF27A8AC4F}">
      <dgm:prSet/>
      <dgm:spPr/>
      <dgm:t>
        <a:bodyPr/>
        <a:lstStyle/>
        <a:p>
          <a:endParaRPr lang="en-GB"/>
        </a:p>
      </dgm:t>
    </dgm:pt>
    <dgm:pt modelId="{862A7108-2D12-4448-8F6F-0F4D0BC0EC19}" type="sibTrans" cxnId="{806655D7-7204-4FC8-93F8-C5AF27A8AC4F}">
      <dgm:prSet/>
      <dgm:spPr/>
      <dgm:t>
        <a:bodyPr/>
        <a:lstStyle/>
        <a:p>
          <a:endParaRPr lang="en-GB"/>
        </a:p>
      </dgm:t>
    </dgm:pt>
    <dgm:pt modelId="{81D7E686-2370-462F-8E39-CE5EE8EA520B}">
      <dgm:prSet phldrT="[Text]"/>
      <dgm:spPr/>
      <dgm:t>
        <a:bodyPr/>
        <a:lstStyle/>
        <a:p>
          <a:r>
            <a:rPr lang="en-US" dirty="0"/>
            <a:t>Snr Corporate Sponsorship Officer</a:t>
          </a:r>
          <a:endParaRPr lang="en-GB" dirty="0"/>
        </a:p>
      </dgm:t>
    </dgm:pt>
    <dgm:pt modelId="{659E5B0F-D8AE-4E1C-AD5F-6CB577180898}" type="parTrans" cxnId="{B4CC6FD4-D9ED-42C7-BEEC-F9BA6AA01A9C}">
      <dgm:prSet/>
      <dgm:spPr/>
      <dgm:t>
        <a:bodyPr/>
        <a:lstStyle/>
        <a:p>
          <a:endParaRPr lang="en-GB"/>
        </a:p>
      </dgm:t>
    </dgm:pt>
    <dgm:pt modelId="{91B7FF87-0800-483C-8F74-843E0E3E2A9E}" type="sibTrans" cxnId="{B4CC6FD4-D9ED-42C7-BEEC-F9BA6AA01A9C}">
      <dgm:prSet/>
      <dgm:spPr/>
      <dgm:t>
        <a:bodyPr/>
        <a:lstStyle/>
        <a:p>
          <a:endParaRPr lang="en-GB"/>
        </a:p>
      </dgm:t>
    </dgm:pt>
    <dgm:pt modelId="{C178DC15-6AF9-4A75-9D39-DDB7411049C1}">
      <dgm:prSet phldrT="[Text]"/>
      <dgm:spPr/>
      <dgm:t>
        <a:bodyPr/>
        <a:lstStyle/>
        <a:p>
          <a:r>
            <a:rPr lang="en-US" dirty="0"/>
            <a:t>Public Engagement Manager</a:t>
          </a:r>
          <a:endParaRPr lang="en-GB" dirty="0"/>
        </a:p>
      </dgm:t>
    </dgm:pt>
    <dgm:pt modelId="{78BD10FC-FE86-40D1-9ED1-4BDA6854A654}" type="parTrans" cxnId="{78758E71-9A64-45B2-90C4-5014364FF153}">
      <dgm:prSet/>
      <dgm:spPr/>
      <dgm:t>
        <a:bodyPr/>
        <a:lstStyle/>
        <a:p>
          <a:endParaRPr lang="en-GB"/>
        </a:p>
      </dgm:t>
    </dgm:pt>
    <dgm:pt modelId="{6FB79840-C9DD-4613-81FB-E95E2E05588C}" type="sibTrans" cxnId="{78758E71-9A64-45B2-90C4-5014364FF153}">
      <dgm:prSet/>
      <dgm:spPr/>
      <dgm:t>
        <a:bodyPr/>
        <a:lstStyle/>
        <a:p>
          <a:endParaRPr lang="en-GB"/>
        </a:p>
      </dgm:t>
    </dgm:pt>
    <dgm:pt modelId="{C00EE805-109E-4B6F-9F52-F78658F1A5ED}">
      <dgm:prSet phldrT="[Text]"/>
      <dgm:spPr/>
      <dgm:t>
        <a:bodyPr/>
        <a:lstStyle/>
        <a:p>
          <a:r>
            <a:rPr lang="en-US" dirty="0"/>
            <a:t>Engagement Officer</a:t>
          </a:r>
          <a:endParaRPr lang="en-GB" dirty="0"/>
        </a:p>
      </dgm:t>
    </dgm:pt>
    <dgm:pt modelId="{CA839B11-6EAF-4CB0-90D3-850CD3AE2DB2}" type="parTrans" cxnId="{0ED0BC87-2B44-409F-A8A9-EBDFE38DC902}">
      <dgm:prSet/>
      <dgm:spPr/>
      <dgm:t>
        <a:bodyPr/>
        <a:lstStyle/>
        <a:p>
          <a:endParaRPr lang="en-GB"/>
        </a:p>
      </dgm:t>
    </dgm:pt>
    <dgm:pt modelId="{E273E6E0-58CB-4965-B44F-90238D575E14}" type="sibTrans" cxnId="{0ED0BC87-2B44-409F-A8A9-EBDFE38DC902}">
      <dgm:prSet/>
      <dgm:spPr/>
      <dgm:t>
        <a:bodyPr/>
        <a:lstStyle/>
        <a:p>
          <a:endParaRPr lang="en-GB"/>
        </a:p>
      </dgm:t>
    </dgm:pt>
    <dgm:pt modelId="{F020B8E3-0008-4546-96FB-6CE32298396B}">
      <dgm:prSet phldrT="[Text]"/>
      <dgm:spPr/>
      <dgm:t>
        <a:bodyPr/>
        <a:lstStyle/>
        <a:p>
          <a:r>
            <a:rPr lang="en-US" dirty="0"/>
            <a:t>Events &amp; Partnerships Assistant</a:t>
          </a:r>
          <a:endParaRPr lang="en-GB" dirty="0"/>
        </a:p>
      </dgm:t>
    </dgm:pt>
    <dgm:pt modelId="{5069094D-CB58-4F31-A030-95619CA69A81}" type="parTrans" cxnId="{98545D0B-F1FD-41EC-AA16-C16880DDBBF0}">
      <dgm:prSet/>
      <dgm:spPr/>
      <dgm:t>
        <a:bodyPr/>
        <a:lstStyle/>
        <a:p>
          <a:endParaRPr lang="en-GB"/>
        </a:p>
      </dgm:t>
    </dgm:pt>
    <dgm:pt modelId="{698F73F2-6869-47B6-B40F-07199CAF24DF}" type="sibTrans" cxnId="{98545D0B-F1FD-41EC-AA16-C16880DDBBF0}">
      <dgm:prSet/>
      <dgm:spPr/>
      <dgm:t>
        <a:bodyPr/>
        <a:lstStyle/>
        <a:p>
          <a:endParaRPr lang="en-GB"/>
        </a:p>
      </dgm:t>
    </dgm:pt>
    <dgm:pt modelId="{D83D1EC0-496D-4058-A237-C6A70FD79F10}">
      <dgm:prSet phldrT="[Text]"/>
      <dgm:spPr/>
      <dgm:t>
        <a:bodyPr/>
        <a:lstStyle/>
        <a:p>
          <a:r>
            <a:rPr lang="en-US" dirty="0"/>
            <a:t>Development Manager  (Trusts &amp; Foundations)</a:t>
          </a:r>
        </a:p>
      </dgm:t>
    </dgm:pt>
    <dgm:pt modelId="{9C3D1E24-DACE-41C8-834D-7E8A6AF6617A}" type="parTrans" cxnId="{2BEA76E8-40D7-4917-BD38-A9C1DD776B64}">
      <dgm:prSet/>
      <dgm:spPr/>
      <dgm:t>
        <a:bodyPr/>
        <a:lstStyle/>
        <a:p>
          <a:endParaRPr lang="en-GB"/>
        </a:p>
      </dgm:t>
    </dgm:pt>
    <dgm:pt modelId="{2C8AE2B8-3B11-4608-98FB-D0DA8ACD0451}" type="sibTrans" cxnId="{2BEA76E8-40D7-4917-BD38-A9C1DD776B64}">
      <dgm:prSet/>
      <dgm:spPr/>
      <dgm:t>
        <a:bodyPr/>
        <a:lstStyle/>
        <a:p>
          <a:endParaRPr lang="en-GB"/>
        </a:p>
      </dgm:t>
    </dgm:pt>
    <dgm:pt modelId="{59DD26C1-7E74-426C-A2D8-26715DC01BCE}">
      <dgm:prSet phldrT="[Text]"/>
      <dgm:spPr/>
      <dgm:t>
        <a:bodyPr/>
        <a:lstStyle/>
        <a:p>
          <a:r>
            <a:rPr lang="en-US" dirty="0"/>
            <a:t>Snr Development Officer (Major Gifts)</a:t>
          </a:r>
        </a:p>
      </dgm:t>
    </dgm:pt>
    <dgm:pt modelId="{B3E2DB05-D1FA-4D53-B4A5-66D66DF19C1D}" type="parTrans" cxnId="{51BB6FC6-DF32-4792-B991-676730F35ADA}">
      <dgm:prSet/>
      <dgm:spPr/>
      <dgm:t>
        <a:bodyPr/>
        <a:lstStyle/>
        <a:p>
          <a:endParaRPr lang="en-GB"/>
        </a:p>
      </dgm:t>
    </dgm:pt>
    <dgm:pt modelId="{4EBFFC83-79C4-415C-9551-F22D2DB84357}" type="sibTrans" cxnId="{51BB6FC6-DF32-4792-B991-676730F35ADA}">
      <dgm:prSet/>
      <dgm:spPr/>
      <dgm:t>
        <a:bodyPr/>
        <a:lstStyle/>
        <a:p>
          <a:endParaRPr lang="en-GB"/>
        </a:p>
      </dgm:t>
    </dgm:pt>
    <dgm:pt modelId="{A3B6C022-8F82-4366-B54A-D5226F791475}">
      <dgm:prSet phldrT="[Text]"/>
      <dgm:spPr/>
      <dgm:t>
        <a:bodyPr/>
        <a:lstStyle/>
        <a:p>
          <a:r>
            <a:rPr lang="en-US" dirty="0"/>
            <a:t>Development Services Officer</a:t>
          </a:r>
        </a:p>
      </dgm:t>
    </dgm:pt>
    <dgm:pt modelId="{F9BAEAE5-6F8A-42C2-B5D9-552133FA1F2D}" type="parTrans" cxnId="{30F547CB-1107-4465-9CEF-D3FA580DC3FD}">
      <dgm:prSet/>
      <dgm:spPr/>
      <dgm:t>
        <a:bodyPr/>
        <a:lstStyle/>
        <a:p>
          <a:endParaRPr lang="en-GB"/>
        </a:p>
      </dgm:t>
    </dgm:pt>
    <dgm:pt modelId="{82EA5251-13C4-45C2-A528-E4E47C502A2A}" type="sibTrans" cxnId="{30F547CB-1107-4465-9CEF-D3FA580DC3FD}">
      <dgm:prSet/>
      <dgm:spPr/>
      <dgm:t>
        <a:bodyPr/>
        <a:lstStyle/>
        <a:p>
          <a:endParaRPr lang="en-GB"/>
        </a:p>
      </dgm:t>
    </dgm:pt>
    <dgm:pt modelId="{F7B6CE55-A459-4B03-A8E3-829A1D5A0168}">
      <dgm:prSet phldrT="[Text]"/>
      <dgm:spPr/>
      <dgm:t>
        <a:bodyPr/>
        <a:lstStyle/>
        <a:p>
          <a:r>
            <a:rPr lang="en-US" dirty="0"/>
            <a:t>Media Relations Manager</a:t>
          </a:r>
          <a:endParaRPr lang="en-GB" dirty="0"/>
        </a:p>
      </dgm:t>
    </dgm:pt>
    <dgm:pt modelId="{5C14C06C-78A8-4B04-94D6-4CD270037D53}" type="parTrans" cxnId="{73FCE152-2778-489C-A3A8-54B2E1C58C8C}">
      <dgm:prSet/>
      <dgm:spPr/>
      <dgm:t>
        <a:bodyPr/>
        <a:lstStyle/>
        <a:p>
          <a:endParaRPr lang="en-GB"/>
        </a:p>
      </dgm:t>
    </dgm:pt>
    <dgm:pt modelId="{C1BDD2D5-D782-4459-86C7-E6287B42D9D5}" type="sibTrans" cxnId="{73FCE152-2778-489C-A3A8-54B2E1C58C8C}">
      <dgm:prSet/>
      <dgm:spPr/>
      <dgm:t>
        <a:bodyPr/>
        <a:lstStyle/>
        <a:p>
          <a:endParaRPr lang="en-GB"/>
        </a:p>
      </dgm:t>
    </dgm:pt>
    <dgm:pt modelId="{9BB2D561-45E3-4CF8-9B16-677DF80460DF}">
      <dgm:prSet phldrT="[Text]"/>
      <dgm:spPr/>
      <dgm:t>
        <a:bodyPr/>
        <a:lstStyle/>
        <a:p>
          <a:r>
            <a:rPr lang="en-US" dirty="0"/>
            <a:t>3 X Snr Communications Officer</a:t>
          </a:r>
          <a:endParaRPr lang="en-GB" dirty="0"/>
        </a:p>
      </dgm:t>
    </dgm:pt>
    <dgm:pt modelId="{9E266FFB-D721-4F53-ADCC-BC0B753BAF01}" type="parTrans" cxnId="{9E48335C-2A9F-4409-A7D5-396AC647DEB0}">
      <dgm:prSet/>
      <dgm:spPr/>
      <dgm:t>
        <a:bodyPr/>
        <a:lstStyle/>
        <a:p>
          <a:endParaRPr lang="en-GB"/>
        </a:p>
      </dgm:t>
    </dgm:pt>
    <dgm:pt modelId="{58E20067-613B-4564-BFFA-BD57670DF6E6}" type="sibTrans" cxnId="{9E48335C-2A9F-4409-A7D5-396AC647DEB0}">
      <dgm:prSet/>
      <dgm:spPr/>
      <dgm:t>
        <a:bodyPr/>
        <a:lstStyle/>
        <a:p>
          <a:endParaRPr lang="en-GB"/>
        </a:p>
      </dgm:t>
    </dgm:pt>
    <dgm:pt modelId="{300D3E73-279D-46A2-9BB0-A80D495F8793}">
      <dgm:prSet phldrT="[Text]"/>
      <dgm:spPr/>
      <dgm:t>
        <a:bodyPr/>
        <a:lstStyle/>
        <a:p>
          <a:r>
            <a:rPr lang="en-US" dirty="0"/>
            <a:t>Communications Officer</a:t>
          </a:r>
          <a:endParaRPr lang="en-GB" dirty="0"/>
        </a:p>
      </dgm:t>
    </dgm:pt>
    <dgm:pt modelId="{A6D10E0B-543A-4654-9C33-AC9A9E57D76F}" type="parTrans" cxnId="{FF5D1193-AC6D-429C-A23E-E6862D9B9E0A}">
      <dgm:prSet/>
      <dgm:spPr/>
      <dgm:t>
        <a:bodyPr/>
        <a:lstStyle/>
        <a:p>
          <a:endParaRPr lang="en-GB"/>
        </a:p>
      </dgm:t>
    </dgm:pt>
    <dgm:pt modelId="{4179F6C3-0FCC-4871-9151-D8D26CCB64E4}" type="sibTrans" cxnId="{FF5D1193-AC6D-429C-A23E-E6862D9B9E0A}">
      <dgm:prSet/>
      <dgm:spPr/>
      <dgm:t>
        <a:bodyPr/>
        <a:lstStyle/>
        <a:p>
          <a:endParaRPr lang="en-GB"/>
        </a:p>
      </dgm:t>
    </dgm:pt>
    <dgm:pt modelId="{8E25B10D-E206-48BE-A886-E2D908B0E44E}">
      <dgm:prSet phldrT="[Text]"/>
      <dgm:spPr/>
      <dgm:t>
        <a:bodyPr/>
        <a:lstStyle/>
        <a:p>
          <a:r>
            <a:rPr lang="en-US" dirty="0"/>
            <a:t>Alumni Marketing Communications Officer</a:t>
          </a:r>
          <a:endParaRPr lang="en-GB" dirty="0"/>
        </a:p>
      </dgm:t>
    </dgm:pt>
    <dgm:pt modelId="{0631604D-1B7A-43F1-BCD1-9D809948BF62}" type="parTrans" cxnId="{50B268CF-5E54-4736-8FAC-1F47B5550EDD}">
      <dgm:prSet/>
      <dgm:spPr/>
      <dgm:t>
        <a:bodyPr/>
        <a:lstStyle/>
        <a:p>
          <a:endParaRPr lang="en-GB"/>
        </a:p>
      </dgm:t>
    </dgm:pt>
    <dgm:pt modelId="{004A0856-7A49-48B6-8FE2-8755F60A5D0E}" type="sibTrans" cxnId="{50B268CF-5E54-4736-8FAC-1F47B5550EDD}">
      <dgm:prSet/>
      <dgm:spPr/>
      <dgm:t>
        <a:bodyPr/>
        <a:lstStyle/>
        <a:p>
          <a:endParaRPr lang="en-GB"/>
        </a:p>
      </dgm:t>
    </dgm:pt>
    <dgm:pt modelId="{A09EF657-9EE4-4650-8BAC-B137B262ACE4}">
      <dgm:prSet phldrT="[Text]"/>
      <dgm:spPr/>
      <dgm:t>
        <a:bodyPr/>
        <a:lstStyle/>
        <a:p>
          <a:r>
            <a:rPr lang="en-US" dirty="0"/>
            <a:t>Alumni &amp; Development Data Co-</a:t>
          </a:r>
          <a:r>
            <a:rPr lang="en-US" dirty="0" err="1"/>
            <a:t>ordinator</a:t>
          </a:r>
          <a:endParaRPr lang="en-GB" dirty="0"/>
        </a:p>
      </dgm:t>
    </dgm:pt>
    <dgm:pt modelId="{B71B9534-707B-492E-A5E8-88690DED0C45}" type="parTrans" cxnId="{AA431FAC-D82F-4C14-B0A3-97B1F6CEC7A7}">
      <dgm:prSet/>
      <dgm:spPr/>
      <dgm:t>
        <a:bodyPr/>
        <a:lstStyle/>
        <a:p>
          <a:endParaRPr lang="en-GB"/>
        </a:p>
      </dgm:t>
    </dgm:pt>
    <dgm:pt modelId="{BBF24910-9549-4B6F-B299-54F9A6866FB6}" type="sibTrans" cxnId="{AA431FAC-D82F-4C14-B0A3-97B1F6CEC7A7}">
      <dgm:prSet/>
      <dgm:spPr/>
      <dgm:t>
        <a:bodyPr/>
        <a:lstStyle/>
        <a:p>
          <a:endParaRPr lang="en-GB"/>
        </a:p>
      </dgm:t>
    </dgm:pt>
    <dgm:pt modelId="{E65907CE-F0C8-4E53-8E3F-FACB83D2D9CA}">
      <dgm:prSet phldrT="[Text]"/>
      <dgm:spPr/>
      <dgm:t>
        <a:bodyPr/>
        <a:lstStyle/>
        <a:p>
          <a:r>
            <a:rPr lang="en-US" dirty="0"/>
            <a:t>Arts Technician</a:t>
          </a:r>
          <a:endParaRPr lang="en-GB" dirty="0"/>
        </a:p>
      </dgm:t>
    </dgm:pt>
    <dgm:pt modelId="{BDA270B2-2AAC-49B2-B639-C6917D91AA42}" type="parTrans" cxnId="{73F6564D-898B-4E94-A1F5-448776D7B8AC}">
      <dgm:prSet/>
      <dgm:spPr/>
      <dgm:t>
        <a:bodyPr/>
        <a:lstStyle/>
        <a:p>
          <a:endParaRPr lang="en-GB"/>
        </a:p>
      </dgm:t>
    </dgm:pt>
    <dgm:pt modelId="{78E6CDBD-78DC-4586-B772-F5D6E36391AA}" type="sibTrans" cxnId="{73F6564D-898B-4E94-A1F5-448776D7B8AC}">
      <dgm:prSet/>
      <dgm:spPr/>
      <dgm:t>
        <a:bodyPr/>
        <a:lstStyle/>
        <a:p>
          <a:endParaRPr lang="en-GB"/>
        </a:p>
      </dgm:t>
    </dgm:pt>
    <dgm:pt modelId="{57787F47-B83A-4C16-889A-D9102596CFD8}">
      <dgm:prSet phldrT="[Text]"/>
      <dgm:spPr/>
      <dgm:t>
        <a:bodyPr/>
        <a:lstStyle/>
        <a:p>
          <a:r>
            <a:rPr lang="en-US" dirty="0"/>
            <a:t>Internal Communications Manager</a:t>
          </a:r>
          <a:endParaRPr lang="en-GB" dirty="0"/>
        </a:p>
      </dgm:t>
    </dgm:pt>
    <dgm:pt modelId="{37945C47-C86A-4237-B6DE-2BE972BE5C3F}" type="parTrans" cxnId="{C132EB1E-A2CB-454C-90A5-C95A32F040E9}">
      <dgm:prSet/>
      <dgm:spPr/>
      <dgm:t>
        <a:bodyPr/>
        <a:lstStyle/>
        <a:p>
          <a:endParaRPr lang="en-GB"/>
        </a:p>
      </dgm:t>
    </dgm:pt>
    <dgm:pt modelId="{54F3AF89-2911-4618-8007-6E71E6C358C9}" type="sibTrans" cxnId="{C132EB1E-A2CB-454C-90A5-C95A32F040E9}">
      <dgm:prSet/>
      <dgm:spPr/>
      <dgm:t>
        <a:bodyPr/>
        <a:lstStyle/>
        <a:p>
          <a:endParaRPr lang="en-GB"/>
        </a:p>
      </dgm:t>
    </dgm:pt>
    <dgm:pt modelId="{15206DF3-C027-4CED-B0DB-79B015FE8E2C}" type="pres">
      <dgm:prSet presAssocID="{B47FB9A4-58A7-4E51-B5AF-DDFFFBD294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8DC0A0-491F-470D-BF55-6E5462C0B9DD}" type="pres">
      <dgm:prSet presAssocID="{B1413358-5B65-4036-ACA5-CB99DFA68D43}" presName="hierRoot1" presStyleCnt="0">
        <dgm:presLayoutVars>
          <dgm:hierBranch val="init"/>
        </dgm:presLayoutVars>
      </dgm:prSet>
      <dgm:spPr/>
    </dgm:pt>
    <dgm:pt modelId="{01E0954C-1207-43DD-99EA-1B00528A4369}" type="pres">
      <dgm:prSet presAssocID="{B1413358-5B65-4036-ACA5-CB99DFA68D43}" presName="rootComposite1" presStyleCnt="0"/>
      <dgm:spPr/>
    </dgm:pt>
    <dgm:pt modelId="{F6D2189C-A06C-42E8-A724-430E07922ACB}" type="pres">
      <dgm:prSet presAssocID="{B1413358-5B65-4036-ACA5-CB99DFA68D43}" presName="rootText1" presStyleLbl="node0" presStyleIdx="0" presStyleCnt="1">
        <dgm:presLayoutVars>
          <dgm:chPref val="3"/>
        </dgm:presLayoutVars>
      </dgm:prSet>
      <dgm:spPr/>
    </dgm:pt>
    <dgm:pt modelId="{759D3738-4AA6-4A11-B65A-72B3B3FD01FB}" type="pres">
      <dgm:prSet presAssocID="{B1413358-5B65-4036-ACA5-CB99DFA68D43}" presName="rootConnector1" presStyleLbl="node1" presStyleIdx="0" presStyleCnt="0"/>
      <dgm:spPr/>
    </dgm:pt>
    <dgm:pt modelId="{83488796-690B-4A29-B17B-6EEB8F4BC0B8}" type="pres">
      <dgm:prSet presAssocID="{B1413358-5B65-4036-ACA5-CB99DFA68D43}" presName="hierChild2" presStyleCnt="0"/>
      <dgm:spPr/>
    </dgm:pt>
    <dgm:pt modelId="{30A2110B-E6B0-4E16-8840-30AFF0C891E9}" type="pres">
      <dgm:prSet presAssocID="{7651DDEC-C4E0-49E3-AEA2-3AEFE69FEAEB}" presName="Name37" presStyleLbl="parChTrans1D2" presStyleIdx="0" presStyleCnt="1"/>
      <dgm:spPr/>
    </dgm:pt>
    <dgm:pt modelId="{E46E64FC-C27A-4765-904D-01D5CF867DDE}" type="pres">
      <dgm:prSet presAssocID="{DB718C58-1F02-457D-B24E-FEBBB632726A}" presName="hierRoot2" presStyleCnt="0">
        <dgm:presLayoutVars>
          <dgm:hierBranch val="init"/>
        </dgm:presLayoutVars>
      </dgm:prSet>
      <dgm:spPr/>
    </dgm:pt>
    <dgm:pt modelId="{C47A4072-7703-456A-838A-EEE22D9A152B}" type="pres">
      <dgm:prSet presAssocID="{DB718C58-1F02-457D-B24E-FEBBB632726A}" presName="rootComposite" presStyleCnt="0"/>
      <dgm:spPr/>
    </dgm:pt>
    <dgm:pt modelId="{966D2C54-95E1-4F1D-A97C-037A4AB41444}" type="pres">
      <dgm:prSet presAssocID="{DB718C58-1F02-457D-B24E-FEBBB632726A}" presName="rootText" presStyleLbl="node2" presStyleIdx="0" presStyleCnt="1">
        <dgm:presLayoutVars>
          <dgm:chPref val="3"/>
        </dgm:presLayoutVars>
      </dgm:prSet>
      <dgm:spPr/>
    </dgm:pt>
    <dgm:pt modelId="{D8D0AB77-EE36-4361-A687-DAD9DA039797}" type="pres">
      <dgm:prSet presAssocID="{DB718C58-1F02-457D-B24E-FEBBB632726A}" presName="rootConnector" presStyleLbl="node2" presStyleIdx="0" presStyleCnt="1"/>
      <dgm:spPr/>
    </dgm:pt>
    <dgm:pt modelId="{0D852F71-F5B0-4325-965E-8928C4153874}" type="pres">
      <dgm:prSet presAssocID="{DB718C58-1F02-457D-B24E-FEBBB632726A}" presName="hierChild4" presStyleCnt="0"/>
      <dgm:spPr/>
    </dgm:pt>
    <dgm:pt modelId="{31F5613E-6CCC-4840-ABC6-3534D35A895D}" type="pres">
      <dgm:prSet presAssocID="{FFD0B79F-9267-4480-AA4D-CF8F52EDE8C7}" presName="Name37" presStyleLbl="parChTrans1D3" presStyleIdx="0" presStyleCnt="6"/>
      <dgm:spPr/>
    </dgm:pt>
    <dgm:pt modelId="{3B5523D9-CCBE-409D-805C-3CCBFF738B29}" type="pres">
      <dgm:prSet presAssocID="{97F10D4D-A2EF-4A82-BCEE-8B52612A764D}" presName="hierRoot2" presStyleCnt="0">
        <dgm:presLayoutVars>
          <dgm:hierBranch val="init"/>
        </dgm:presLayoutVars>
      </dgm:prSet>
      <dgm:spPr/>
    </dgm:pt>
    <dgm:pt modelId="{8133233E-BD93-4AFA-9346-6F52CCF03579}" type="pres">
      <dgm:prSet presAssocID="{97F10D4D-A2EF-4A82-BCEE-8B52612A764D}" presName="rootComposite" presStyleCnt="0"/>
      <dgm:spPr/>
    </dgm:pt>
    <dgm:pt modelId="{18B66325-1F26-4738-81DF-C22096C330B1}" type="pres">
      <dgm:prSet presAssocID="{97F10D4D-A2EF-4A82-BCEE-8B52612A764D}" presName="rootText" presStyleLbl="node3" presStyleIdx="0" presStyleCnt="6">
        <dgm:presLayoutVars>
          <dgm:chPref val="3"/>
        </dgm:presLayoutVars>
      </dgm:prSet>
      <dgm:spPr/>
    </dgm:pt>
    <dgm:pt modelId="{0732D4E1-2794-44BD-A3F4-353B37FC5505}" type="pres">
      <dgm:prSet presAssocID="{97F10D4D-A2EF-4A82-BCEE-8B52612A764D}" presName="rootConnector" presStyleLbl="node3" presStyleIdx="0" presStyleCnt="6"/>
      <dgm:spPr/>
    </dgm:pt>
    <dgm:pt modelId="{8892EB42-1E02-454A-8A86-3DE60F7EC960}" type="pres">
      <dgm:prSet presAssocID="{97F10D4D-A2EF-4A82-BCEE-8B52612A764D}" presName="hierChild4" presStyleCnt="0"/>
      <dgm:spPr/>
    </dgm:pt>
    <dgm:pt modelId="{62D5D364-A293-46D1-AF12-BDDCD4852D32}" type="pres">
      <dgm:prSet presAssocID="{33CF40B3-879D-4209-8BF8-F2A0D4AFC506}" presName="Name37" presStyleLbl="parChTrans1D4" presStyleIdx="0" presStyleCnt="17"/>
      <dgm:spPr/>
    </dgm:pt>
    <dgm:pt modelId="{36889955-1779-45DD-BD17-5B8CF547F243}" type="pres">
      <dgm:prSet presAssocID="{70A9E9A2-C7A2-4CB9-AAC8-A1E3A9B16BD5}" presName="hierRoot2" presStyleCnt="0">
        <dgm:presLayoutVars>
          <dgm:hierBranch val="init"/>
        </dgm:presLayoutVars>
      </dgm:prSet>
      <dgm:spPr/>
    </dgm:pt>
    <dgm:pt modelId="{386C7976-6D96-4035-95D8-A33A7948C39B}" type="pres">
      <dgm:prSet presAssocID="{70A9E9A2-C7A2-4CB9-AAC8-A1E3A9B16BD5}" presName="rootComposite" presStyleCnt="0"/>
      <dgm:spPr/>
    </dgm:pt>
    <dgm:pt modelId="{DE9CAD7D-CF26-42E0-9AC6-3D37240B16DA}" type="pres">
      <dgm:prSet presAssocID="{70A9E9A2-C7A2-4CB9-AAC8-A1E3A9B16BD5}" presName="rootText" presStyleLbl="node4" presStyleIdx="0" presStyleCnt="17">
        <dgm:presLayoutVars>
          <dgm:chPref val="3"/>
        </dgm:presLayoutVars>
      </dgm:prSet>
      <dgm:spPr/>
    </dgm:pt>
    <dgm:pt modelId="{A6C2CBE8-0F17-43BE-8AAF-B4F0B5987CDC}" type="pres">
      <dgm:prSet presAssocID="{70A9E9A2-C7A2-4CB9-AAC8-A1E3A9B16BD5}" presName="rootConnector" presStyleLbl="node4" presStyleIdx="0" presStyleCnt="17"/>
      <dgm:spPr/>
    </dgm:pt>
    <dgm:pt modelId="{2EF7388E-C7F2-4C7F-B10F-24AEFAEED108}" type="pres">
      <dgm:prSet presAssocID="{70A9E9A2-C7A2-4CB9-AAC8-A1E3A9B16BD5}" presName="hierChild4" presStyleCnt="0"/>
      <dgm:spPr/>
    </dgm:pt>
    <dgm:pt modelId="{F0ED9315-9321-4CA9-9EAE-44E1122DBD13}" type="pres">
      <dgm:prSet presAssocID="{70A9E9A2-C7A2-4CB9-AAC8-A1E3A9B16BD5}" presName="hierChild5" presStyleCnt="0"/>
      <dgm:spPr/>
    </dgm:pt>
    <dgm:pt modelId="{3D335074-141C-4D41-92D2-125F52D6D115}" type="pres">
      <dgm:prSet presAssocID="{659E5B0F-D8AE-4E1C-AD5F-6CB577180898}" presName="Name37" presStyleLbl="parChTrans1D4" presStyleIdx="1" presStyleCnt="17"/>
      <dgm:spPr/>
    </dgm:pt>
    <dgm:pt modelId="{DA3162D0-415A-4752-B6FB-A3D21397014E}" type="pres">
      <dgm:prSet presAssocID="{81D7E686-2370-462F-8E39-CE5EE8EA520B}" presName="hierRoot2" presStyleCnt="0">
        <dgm:presLayoutVars>
          <dgm:hierBranch val="init"/>
        </dgm:presLayoutVars>
      </dgm:prSet>
      <dgm:spPr/>
    </dgm:pt>
    <dgm:pt modelId="{48D23F93-E625-40AD-97D6-46498BF37161}" type="pres">
      <dgm:prSet presAssocID="{81D7E686-2370-462F-8E39-CE5EE8EA520B}" presName="rootComposite" presStyleCnt="0"/>
      <dgm:spPr/>
    </dgm:pt>
    <dgm:pt modelId="{7B4435B2-28D0-4897-8089-EDDA44B68D7A}" type="pres">
      <dgm:prSet presAssocID="{81D7E686-2370-462F-8E39-CE5EE8EA520B}" presName="rootText" presStyleLbl="node4" presStyleIdx="1" presStyleCnt="17">
        <dgm:presLayoutVars>
          <dgm:chPref val="3"/>
        </dgm:presLayoutVars>
      </dgm:prSet>
      <dgm:spPr/>
    </dgm:pt>
    <dgm:pt modelId="{A834F39C-9E65-442B-ADD8-4A9AB2EDB847}" type="pres">
      <dgm:prSet presAssocID="{81D7E686-2370-462F-8E39-CE5EE8EA520B}" presName="rootConnector" presStyleLbl="node4" presStyleIdx="1" presStyleCnt="17"/>
      <dgm:spPr/>
    </dgm:pt>
    <dgm:pt modelId="{AABD6DF8-C4CB-41FF-8A7E-FA46920E4CF2}" type="pres">
      <dgm:prSet presAssocID="{81D7E686-2370-462F-8E39-CE5EE8EA520B}" presName="hierChild4" presStyleCnt="0"/>
      <dgm:spPr/>
    </dgm:pt>
    <dgm:pt modelId="{2D140DF1-64F7-4EBB-B9BE-4775B0D407F5}" type="pres">
      <dgm:prSet presAssocID="{81D7E686-2370-462F-8E39-CE5EE8EA520B}" presName="hierChild5" presStyleCnt="0"/>
      <dgm:spPr/>
    </dgm:pt>
    <dgm:pt modelId="{E13EDFD7-9815-4EB6-B8CF-7C6FA7283A5C}" type="pres">
      <dgm:prSet presAssocID="{78BD10FC-FE86-40D1-9ED1-4BDA6854A654}" presName="Name37" presStyleLbl="parChTrans1D4" presStyleIdx="2" presStyleCnt="17"/>
      <dgm:spPr/>
    </dgm:pt>
    <dgm:pt modelId="{BC88D108-840F-4871-9257-D3939F9926F9}" type="pres">
      <dgm:prSet presAssocID="{C178DC15-6AF9-4A75-9D39-DDB7411049C1}" presName="hierRoot2" presStyleCnt="0">
        <dgm:presLayoutVars>
          <dgm:hierBranch val="init"/>
        </dgm:presLayoutVars>
      </dgm:prSet>
      <dgm:spPr/>
    </dgm:pt>
    <dgm:pt modelId="{18A3FC4C-D6C5-47FA-95B0-041A30815685}" type="pres">
      <dgm:prSet presAssocID="{C178DC15-6AF9-4A75-9D39-DDB7411049C1}" presName="rootComposite" presStyleCnt="0"/>
      <dgm:spPr/>
    </dgm:pt>
    <dgm:pt modelId="{63763F89-2E0C-4B7C-8F08-0BE8EC42903D}" type="pres">
      <dgm:prSet presAssocID="{C178DC15-6AF9-4A75-9D39-DDB7411049C1}" presName="rootText" presStyleLbl="node4" presStyleIdx="2" presStyleCnt="17">
        <dgm:presLayoutVars>
          <dgm:chPref val="3"/>
        </dgm:presLayoutVars>
      </dgm:prSet>
      <dgm:spPr/>
    </dgm:pt>
    <dgm:pt modelId="{487287DB-C7BA-47DC-933E-F283F0755C66}" type="pres">
      <dgm:prSet presAssocID="{C178DC15-6AF9-4A75-9D39-DDB7411049C1}" presName="rootConnector" presStyleLbl="node4" presStyleIdx="2" presStyleCnt="17"/>
      <dgm:spPr/>
    </dgm:pt>
    <dgm:pt modelId="{A115915B-E4C4-4591-9A00-2EE505E3E645}" type="pres">
      <dgm:prSet presAssocID="{C178DC15-6AF9-4A75-9D39-DDB7411049C1}" presName="hierChild4" presStyleCnt="0"/>
      <dgm:spPr/>
    </dgm:pt>
    <dgm:pt modelId="{FD984E3B-3992-43C6-A97E-B6891C7F698B}" type="pres">
      <dgm:prSet presAssocID="{C178DC15-6AF9-4A75-9D39-DDB7411049C1}" presName="hierChild5" presStyleCnt="0"/>
      <dgm:spPr/>
    </dgm:pt>
    <dgm:pt modelId="{B5F80C86-D85B-468B-8FFF-159BE92F95E0}" type="pres">
      <dgm:prSet presAssocID="{CA839B11-6EAF-4CB0-90D3-850CD3AE2DB2}" presName="Name37" presStyleLbl="parChTrans1D4" presStyleIdx="3" presStyleCnt="17"/>
      <dgm:spPr/>
    </dgm:pt>
    <dgm:pt modelId="{2FC2C950-0E69-4657-A47D-1BA84375ED6D}" type="pres">
      <dgm:prSet presAssocID="{C00EE805-109E-4B6F-9F52-F78658F1A5ED}" presName="hierRoot2" presStyleCnt="0">
        <dgm:presLayoutVars>
          <dgm:hierBranch val="init"/>
        </dgm:presLayoutVars>
      </dgm:prSet>
      <dgm:spPr/>
    </dgm:pt>
    <dgm:pt modelId="{7162C2FB-40C9-4061-B57C-14D1A9B16609}" type="pres">
      <dgm:prSet presAssocID="{C00EE805-109E-4B6F-9F52-F78658F1A5ED}" presName="rootComposite" presStyleCnt="0"/>
      <dgm:spPr/>
    </dgm:pt>
    <dgm:pt modelId="{50FADE28-FC14-4108-8344-DCD663873DD3}" type="pres">
      <dgm:prSet presAssocID="{C00EE805-109E-4B6F-9F52-F78658F1A5ED}" presName="rootText" presStyleLbl="node4" presStyleIdx="3" presStyleCnt="17">
        <dgm:presLayoutVars>
          <dgm:chPref val="3"/>
        </dgm:presLayoutVars>
      </dgm:prSet>
      <dgm:spPr/>
    </dgm:pt>
    <dgm:pt modelId="{F0693851-C237-4738-824B-744FF34DAF14}" type="pres">
      <dgm:prSet presAssocID="{C00EE805-109E-4B6F-9F52-F78658F1A5ED}" presName="rootConnector" presStyleLbl="node4" presStyleIdx="3" presStyleCnt="17"/>
      <dgm:spPr/>
    </dgm:pt>
    <dgm:pt modelId="{4B21BE49-8DD7-4DAD-909F-6C95E56C1DE9}" type="pres">
      <dgm:prSet presAssocID="{C00EE805-109E-4B6F-9F52-F78658F1A5ED}" presName="hierChild4" presStyleCnt="0"/>
      <dgm:spPr/>
    </dgm:pt>
    <dgm:pt modelId="{A0425BBB-055F-4548-839F-B656E577DD98}" type="pres">
      <dgm:prSet presAssocID="{C00EE805-109E-4B6F-9F52-F78658F1A5ED}" presName="hierChild5" presStyleCnt="0"/>
      <dgm:spPr/>
    </dgm:pt>
    <dgm:pt modelId="{F7F6F0D5-64B4-4F1B-8865-44736F6E62CE}" type="pres">
      <dgm:prSet presAssocID="{5069094D-CB58-4F31-A030-95619CA69A81}" presName="Name37" presStyleLbl="parChTrans1D4" presStyleIdx="4" presStyleCnt="17"/>
      <dgm:spPr/>
    </dgm:pt>
    <dgm:pt modelId="{F2D557F3-77B5-4CB7-BCD8-39FB73622CDB}" type="pres">
      <dgm:prSet presAssocID="{F020B8E3-0008-4546-96FB-6CE32298396B}" presName="hierRoot2" presStyleCnt="0">
        <dgm:presLayoutVars>
          <dgm:hierBranch val="init"/>
        </dgm:presLayoutVars>
      </dgm:prSet>
      <dgm:spPr/>
    </dgm:pt>
    <dgm:pt modelId="{3D3159A9-69B4-4B59-9864-956C9608BAFD}" type="pres">
      <dgm:prSet presAssocID="{F020B8E3-0008-4546-96FB-6CE32298396B}" presName="rootComposite" presStyleCnt="0"/>
      <dgm:spPr/>
    </dgm:pt>
    <dgm:pt modelId="{8446B444-829B-4DDE-A14C-2DED79C3FF1B}" type="pres">
      <dgm:prSet presAssocID="{F020B8E3-0008-4546-96FB-6CE32298396B}" presName="rootText" presStyleLbl="node4" presStyleIdx="4" presStyleCnt="17">
        <dgm:presLayoutVars>
          <dgm:chPref val="3"/>
        </dgm:presLayoutVars>
      </dgm:prSet>
      <dgm:spPr/>
    </dgm:pt>
    <dgm:pt modelId="{57C9E8D8-9D5F-4A65-A710-3BD2229FD562}" type="pres">
      <dgm:prSet presAssocID="{F020B8E3-0008-4546-96FB-6CE32298396B}" presName="rootConnector" presStyleLbl="node4" presStyleIdx="4" presStyleCnt="17"/>
      <dgm:spPr/>
    </dgm:pt>
    <dgm:pt modelId="{2CB75421-DBDF-45CC-BBD0-500B74F94A7A}" type="pres">
      <dgm:prSet presAssocID="{F020B8E3-0008-4546-96FB-6CE32298396B}" presName="hierChild4" presStyleCnt="0"/>
      <dgm:spPr/>
    </dgm:pt>
    <dgm:pt modelId="{EE9FDC99-F920-4458-AB4F-CDBE53CFC631}" type="pres">
      <dgm:prSet presAssocID="{F020B8E3-0008-4546-96FB-6CE32298396B}" presName="hierChild5" presStyleCnt="0"/>
      <dgm:spPr/>
    </dgm:pt>
    <dgm:pt modelId="{1CFA0D33-B0CB-49AD-AF21-8B4C4881C862}" type="pres">
      <dgm:prSet presAssocID="{97F10D4D-A2EF-4A82-BCEE-8B52612A764D}" presName="hierChild5" presStyleCnt="0"/>
      <dgm:spPr/>
    </dgm:pt>
    <dgm:pt modelId="{19A1852B-78D7-4CAE-93C9-07E4C96FCE75}" type="pres">
      <dgm:prSet presAssocID="{301EEF62-19F8-4E36-A9B3-8035E6F60ACD}" presName="Name37" presStyleLbl="parChTrans1D3" presStyleIdx="1" presStyleCnt="6"/>
      <dgm:spPr/>
    </dgm:pt>
    <dgm:pt modelId="{EE1A8B9A-F901-46ED-80FA-43F5E0F4FE97}" type="pres">
      <dgm:prSet presAssocID="{89779F90-0154-442A-B261-667E8797F06C}" presName="hierRoot2" presStyleCnt="0">
        <dgm:presLayoutVars>
          <dgm:hierBranch val="init"/>
        </dgm:presLayoutVars>
      </dgm:prSet>
      <dgm:spPr/>
    </dgm:pt>
    <dgm:pt modelId="{BD552F21-EA41-47BA-9033-9A5E03544821}" type="pres">
      <dgm:prSet presAssocID="{89779F90-0154-442A-B261-667E8797F06C}" presName="rootComposite" presStyleCnt="0"/>
      <dgm:spPr/>
    </dgm:pt>
    <dgm:pt modelId="{D49A12BB-10B4-40F9-AE4D-407BC78CE0CD}" type="pres">
      <dgm:prSet presAssocID="{89779F90-0154-442A-B261-667E8797F06C}" presName="rootText" presStyleLbl="node3" presStyleIdx="1" presStyleCnt="6">
        <dgm:presLayoutVars>
          <dgm:chPref val="3"/>
        </dgm:presLayoutVars>
      </dgm:prSet>
      <dgm:spPr/>
    </dgm:pt>
    <dgm:pt modelId="{32D7490F-51AD-4382-B3BC-567BC07BC4E8}" type="pres">
      <dgm:prSet presAssocID="{89779F90-0154-442A-B261-667E8797F06C}" presName="rootConnector" presStyleLbl="node3" presStyleIdx="1" presStyleCnt="6"/>
      <dgm:spPr/>
    </dgm:pt>
    <dgm:pt modelId="{E00B756A-3DDC-479B-873F-B26B89B27502}" type="pres">
      <dgm:prSet presAssocID="{89779F90-0154-442A-B261-667E8797F06C}" presName="hierChild4" presStyleCnt="0"/>
      <dgm:spPr/>
    </dgm:pt>
    <dgm:pt modelId="{F91C612D-7E84-4A08-9CC7-41D17D8E624E}" type="pres">
      <dgm:prSet presAssocID="{9C3D1E24-DACE-41C8-834D-7E8A6AF6617A}" presName="Name37" presStyleLbl="parChTrans1D4" presStyleIdx="5" presStyleCnt="17"/>
      <dgm:spPr/>
    </dgm:pt>
    <dgm:pt modelId="{746BDB5B-526D-4679-83B6-793BC22E7009}" type="pres">
      <dgm:prSet presAssocID="{D83D1EC0-496D-4058-A237-C6A70FD79F10}" presName="hierRoot2" presStyleCnt="0">
        <dgm:presLayoutVars>
          <dgm:hierBranch val="init"/>
        </dgm:presLayoutVars>
      </dgm:prSet>
      <dgm:spPr/>
    </dgm:pt>
    <dgm:pt modelId="{E015775F-8F9A-4CF3-8144-B85C7BD7FAB9}" type="pres">
      <dgm:prSet presAssocID="{D83D1EC0-496D-4058-A237-C6A70FD79F10}" presName="rootComposite" presStyleCnt="0"/>
      <dgm:spPr/>
    </dgm:pt>
    <dgm:pt modelId="{F05E52A3-BB44-4DD8-8D28-7958704148EA}" type="pres">
      <dgm:prSet presAssocID="{D83D1EC0-496D-4058-A237-C6A70FD79F10}" presName="rootText" presStyleLbl="node4" presStyleIdx="5" presStyleCnt="17">
        <dgm:presLayoutVars>
          <dgm:chPref val="3"/>
        </dgm:presLayoutVars>
      </dgm:prSet>
      <dgm:spPr/>
    </dgm:pt>
    <dgm:pt modelId="{EFE21B8C-D46D-4DB9-B196-E8260061A280}" type="pres">
      <dgm:prSet presAssocID="{D83D1EC0-496D-4058-A237-C6A70FD79F10}" presName="rootConnector" presStyleLbl="node4" presStyleIdx="5" presStyleCnt="17"/>
      <dgm:spPr/>
    </dgm:pt>
    <dgm:pt modelId="{9D60ADCB-17D4-4CDF-9282-AD40B87EF06A}" type="pres">
      <dgm:prSet presAssocID="{D83D1EC0-496D-4058-A237-C6A70FD79F10}" presName="hierChild4" presStyleCnt="0"/>
      <dgm:spPr/>
    </dgm:pt>
    <dgm:pt modelId="{69C1DAB7-4A1B-4D68-A75F-A9F5C50299C0}" type="pres">
      <dgm:prSet presAssocID="{D83D1EC0-496D-4058-A237-C6A70FD79F10}" presName="hierChild5" presStyleCnt="0"/>
      <dgm:spPr/>
    </dgm:pt>
    <dgm:pt modelId="{982166B5-E0A3-48D5-B570-A5208146F571}" type="pres">
      <dgm:prSet presAssocID="{B3E2DB05-D1FA-4D53-B4A5-66D66DF19C1D}" presName="Name37" presStyleLbl="parChTrans1D4" presStyleIdx="6" presStyleCnt="17"/>
      <dgm:spPr/>
    </dgm:pt>
    <dgm:pt modelId="{BF12A29F-5CA2-4102-85D9-B4F81C943632}" type="pres">
      <dgm:prSet presAssocID="{59DD26C1-7E74-426C-A2D8-26715DC01BCE}" presName="hierRoot2" presStyleCnt="0">
        <dgm:presLayoutVars>
          <dgm:hierBranch val="init"/>
        </dgm:presLayoutVars>
      </dgm:prSet>
      <dgm:spPr/>
    </dgm:pt>
    <dgm:pt modelId="{F4B58AAF-F0C5-4001-B24E-A26423F9F1BF}" type="pres">
      <dgm:prSet presAssocID="{59DD26C1-7E74-426C-A2D8-26715DC01BCE}" presName="rootComposite" presStyleCnt="0"/>
      <dgm:spPr/>
    </dgm:pt>
    <dgm:pt modelId="{7CF45DF6-7BBF-4CE2-A32C-F1CA76F86C36}" type="pres">
      <dgm:prSet presAssocID="{59DD26C1-7E74-426C-A2D8-26715DC01BCE}" presName="rootText" presStyleLbl="node4" presStyleIdx="6" presStyleCnt="17">
        <dgm:presLayoutVars>
          <dgm:chPref val="3"/>
        </dgm:presLayoutVars>
      </dgm:prSet>
      <dgm:spPr/>
    </dgm:pt>
    <dgm:pt modelId="{5832DACD-22B6-48C7-881E-65A868FFC79F}" type="pres">
      <dgm:prSet presAssocID="{59DD26C1-7E74-426C-A2D8-26715DC01BCE}" presName="rootConnector" presStyleLbl="node4" presStyleIdx="6" presStyleCnt="17"/>
      <dgm:spPr/>
    </dgm:pt>
    <dgm:pt modelId="{D9926707-476C-4F31-B474-E02E14CEEAA7}" type="pres">
      <dgm:prSet presAssocID="{59DD26C1-7E74-426C-A2D8-26715DC01BCE}" presName="hierChild4" presStyleCnt="0"/>
      <dgm:spPr/>
    </dgm:pt>
    <dgm:pt modelId="{848E0B43-8C51-4B08-A827-33225876AC5D}" type="pres">
      <dgm:prSet presAssocID="{59DD26C1-7E74-426C-A2D8-26715DC01BCE}" presName="hierChild5" presStyleCnt="0"/>
      <dgm:spPr/>
    </dgm:pt>
    <dgm:pt modelId="{D18F2E65-9857-497D-959A-D07DE3651D46}" type="pres">
      <dgm:prSet presAssocID="{F9BAEAE5-6F8A-42C2-B5D9-552133FA1F2D}" presName="Name37" presStyleLbl="parChTrans1D4" presStyleIdx="7" presStyleCnt="17"/>
      <dgm:spPr/>
    </dgm:pt>
    <dgm:pt modelId="{F2FADCE2-D454-445D-8B1E-9CDE3DA51DCE}" type="pres">
      <dgm:prSet presAssocID="{A3B6C022-8F82-4366-B54A-D5226F791475}" presName="hierRoot2" presStyleCnt="0">
        <dgm:presLayoutVars>
          <dgm:hierBranch val="init"/>
        </dgm:presLayoutVars>
      </dgm:prSet>
      <dgm:spPr/>
    </dgm:pt>
    <dgm:pt modelId="{782F809C-A75E-4EF8-BA29-F9CED672D45C}" type="pres">
      <dgm:prSet presAssocID="{A3B6C022-8F82-4366-B54A-D5226F791475}" presName="rootComposite" presStyleCnt="0"/>
      <dgm:spPr/>
    </dgm:pt>
    <dgm:pt modelId="{95716C83-A115-4977-AAD9-408758B4140D}" type="pres">
      <dgm:prSet presAssocID="{A3B6C022-8F82-4366-B54A-D5226F791475}" presName="rootText" presStyleLbl="node4" presStyleIdx="7" presStyleCnt="17">
        <dgm:presLayoutVars>
          <dgm:chPref val="3"/>
        </dgm:presLayoutVars>
      </dgm:prSet>
      <dgm:spPr/>
    </dgm:pt>
    <dgm:pt modelId="{2EA30BB3-4877-4F68-A7D0-C7ED9536F4BA}" type="pres">
      <dgm:prSet presAssocID="{A3B6C022-8F82-4366-B54A-D5226F791475}" presName="rootConnector" presStyleLbl="node4" presStyleIdx="7" presStyleCnt="17"/>
      <dgm:spPr/>
    </dgm:pt>
    <dgm:pt modelId="{C347FCD8-EF5F-4EEF-8C50-AEFD0BDBB67C}" type="pres">
      <dgm:prSet presAssocID="{A3B6C022-8F82-4366-B54A-D5226F791475}" presName="hierChild4" presStyleCnt="0"/>
      <dgm:spPr/>
    </dgm:pt>
    <dgm:pt modelId="{2C2E9A8C-3FD8-4F7F-959C-A9CF94279BF5}" type="pres">
      <dgm:prSet presAssocID="{A3B6C022-8F82-4366-B54A-D5226F791475}" presName="hierChild5" presStyleCnt="0"/>
      <dgm:spPr/>
    </dgm:pt>
    <dgm:pt modelId="{F9F0AD5C-52B0-4F4E-802A-B524F133BBF8}" type="pres">
      <dgm:prSet presAssocID="{89779F90-0154-442A-B261-667E8797F06C}" presName="hierChild5" presStyleCnt="0"/>
      <dgm:spPr/>
    </dgm:pt>
    <dgm:pt modelId="{B41998D1-3F94-4E17-90BA-F9AEC2D7A5A4}" type="pres">
      <dgm:prSet presAssocID="{D3B7732A-DCBB-4E07-8071-293D51169A92}" presName="Name37" presStyleLbl="parChTrans1D3" presStyleIdx="2" presStyleCnt="6"/>
      <dgm:spPr/>
    </dgm:pt>
    <dgm:pt modelId="{5FEC00F9-A4FA-4F08-ACD6-8A1B6DA6298C}" type="pres">
      <dgm:prSet presAssocID="{8481EA14-45B3-4628-8FC2-BB198B05DA39}" presName="hierRoot2" presStyleCnt="0">
        <dgm:presLayoutVars>
          <dgm:hierBranch val="init"/>
        </dgm:presLayoutVars>
      </dgm:prSet>
      <dgm:spPr/>
    </dgm:pt>
    <dgm:pt modelId="{F40B770C-DD76-4C6A-8ED0-6712D9138911}" type="pres">
      <dgm:prSet presAssocID="{8481EA14-45B3-4628-8FC2-BB198B05DA39}" presName="rootComposite" presStyleCnt="0"/>
      <dgm:spPr/>
    </dgm:pt>
    <dgm:pt modelId="{ABE5462B-1ACA-498D-B3D1-69BC1E8E9391}" type="pres">
      <dgm:prSet presAssocID="{8481EA14-45B3-4628-8FC2-BB198B05DA39}" presName="rootText" presStyleLbl="node3" presStyleIdx="2" presStyleCnt="6">
        <dgm:presLayoutVars>
          <dgm:chPref val="3"/>
        </dgm:presLayoutVars>
      </dgm:prSet>
      <dgm:spPr/>
    </dgm:pt>
    <dgm:pt modelId="{DA9A408E-0885-482C-AF32-67955FA6FD97}" type="pres">
      <dgm:prSet presAssocID="{8481EA14-45B3-4628-8FC2-BB198B05DA39}" presName="rootConnector" presStyleLbl="node3" presStyleIdx="2" presStyleCnt="6"/>
      <dgm:spPr/>
    </dgm:pt>
    <dgm:pt modelId="{D6C14E1D-B137-424E-A325-8FF14CD13932}" type="pres">
      <dgm:prSet presAssocID="{8481EA14-45B3-4628-8FC2-BB198B05DA39}" presName="hierChild4" presStyleCnt="0"/>
      <dgm:spPr/>
    </dgm:pt>
    <dgm:pt modelId="{135E5BCC-F19F-4398-AA6A-84205510E9B7}" type="pres">
      <dgm:prSet presAssocID="{5C14C06C-78A8-4B04-94D6-4CD270037D53}" presName="Name37" presStyleLbl="parChTrans1D4" presStyleIdx="8" presStyleCnt="17"/>
      <dgm:spPr/>
    </dgm:pt>
    <dgm:pt modelId="{96E31D68-9FB9-4124-BA0B-13B9C038D2A9}" type="pres">
      <dgm:prSet presAssocID="{F7B6CE55-A459-4B03-A8E3-829A1D5A0168}" presName="hierRoot2" presStyleCnt="0">
        <dgm:presLayoutVars>
          <dgm:hierBranch val="init"/>
        </dgm:presLayoutVars>
      </dgm:prSet>
      <dgm:spPr/>
    </dgm:pt>
    <dgm:pt modelId="{AE46F2CA-D31D-4CF1-A5D9-7C9EFB70B9C7}" type="pres">
      <dgm:prSet presAssocID="{F7B6CE55-A459-4B03-A8E3-829A1D5A0168}" presName="rootComposite" presStyleCnt="0"/>
      <dgm:spPr/>
    </dgm:pt>
    <dgm:pt modelId="{6F705CD6-6636-4275-8E6D-C509D8E0E526}" type="pres">
      <dgm:prSet presAssocID="{F7B6CE55-A459-4B03-A8E3-829A1D5A0168}" presName="rootText" presStyleLbl="node4" presStyleIdx="8" presStyleCnt="17">
        <dgm:presLayoutVars>
          <dgm:chPref val="3"/>
        </dgm:presLayoutVars>
      </dgm:prSet>
      <dgm:spPr/>
    </dgm:pt>
    <dgm:pt modelId="{A03AC3BE-47C8-43D4-9163-E2D3582B6912}" type="pres">
      <dgm:prSet presAssocID="{F7B6CE55-A459-4B03-A8E3-829A1D5A0168}" presName="rootConnector" presStyleLbl="node4" presStyleIdx="8" presStyleCnt="17"/>
      <dgm:spPr/>
    </dgm:pt>
    <dgm:pt modelId="{09C28D62-1ABF-45E3-AE89-3D33229040FA}" type="pres">
      <dgm:prSet presAssocID="{F7B6CE55-A459-4B03-A8E3-829A1D5A0168}" presName="hierChild4" presStyleCnt="0"/>
      <dgm:spPr/>
    </dgm:pt>
    <dgm:pt modelId="{B67BC9C5-EDD3-4E92-B9AD-C3FA3B939709}" type="pres">
      <dgm:prSet presAssocID="{F7B6CE55-A459-4B03-A8E3-829A1D5A0168}" presName="hierChild5" presStyleCnt="0"/>
      <dgm:spPr/>
    </dgm:pt>
    <dgm:pt modelId="{2C562CA2-A441-45D3-BFAD-990AE989595E}" type="pres">
      <dgm:prSet presAssocID="{37945C47-C86A-4237-B6DE-2BE972BE5C3F}" presName="Name37" presStyleLbl="parChTrans1D4" presStyleIdx="9" presStyleCnt="17"/>
      <dgm:spPr/>
    </dgm:pt>
    <dgm:pt modelId="{A20A8B97-6EBE-421C-B200-059CA6119049}" type="pres">
      <dgm:prSet presAssocID="{57787F47-B83A-4C16-889A-D9102596CFD8}" presName="hierRoot2" presStyleCnt="0">
        <dgm:presLayoutVars>
          <dgm:hierBranch val="init"/>
        </dgm:presLayoutVars>
      </dgm:prSet>
      <dgm:spPr/>
    </dgm:pt>
    <dgm:pt modelId="{4FB76DE5-7ECD-448F-8AEE-3CB458F45A00}" type="pres">
      <dgm:prSet presAssocID="{57787F47-B83A-4C16-889A-D9102596CFD8}" presName="rootComposite" presStyleCnt="0"/>
      <dgm:spPr/>
    </dgm:pt>
    <dgm:pt modelId="{F04F9823-6F97-43C1-99AD-DE19BBD28DC4}" type="pres">
      <dgm:prSet presAssocID="{57787F47-B83A-4C16-889A-D9102596CFD8}" presName="rootText" presStyleLbl="node4" presStyleIdx="9" presStyleCnt="17">
        <dgm:presLayoutVars>
          <dgm:chPref val="3"/>
        </dgm:presLayoutVars>
      </dgm:prSet>
      <dgm:spPr/>
    </dgm:pt>
    <dgm:pt modelId="{7BA364D8-1EBA-4436-9BA4-E3503B46E08F}" type="pres">
      <dgm:prSet presAssocID="{57787F47-B83A-4C16-889A-D9102596CFD8}" presName="rootConnector" presStyleLbl="node4" presStyleIdx="9" presStyleCnt="17"/>
      <dgm:spPr/>
    </dgm:pt>
    <dgm:pt modelId="{D43715EB-812F-4EF6-9D23-A5F96FB27B12}" type="pres">
      <dgm:prSet presAssocID="{57787F47-B83A-4C16-889A-D9102596CFD8}" presName="hierChild4" presStyleCnt="0"/>
      <dgm:spPr/>
    </dgm:pt>
    <dgm:pt modelId="{55D50663-B0FB-4CE1-97F8-D7966DFB0738}" type="pres">
      <dgm:prSet presAssocID="{57787F47-B83A-4C16-889A-D9102596CFD8}" presName="hierChild5" presStyleCnt="0"/>
      <dgm:spPr/>
    </dgm:pt>
    <dgm:pt modelId="{E9623A3D-D7E8-4E09-89B3-0966414D94DD}" type="pres">
      <dgm:prSet presAssocID="{9E266FFB-D721-4F53-ADCC-BC0B753BAF01}" presName="Name37" presStyleLbl="parChTrans1D4" presStyleIdx="10" presStyleCnt="17"/>
      <dgm:spPr/>
    </dgm:pt>
    <dgm:pt modelId="{BDC3D809-B306-4E1D-818C-45F25E3C3BAF}" type="pres">
      <dgm:prSet presAssocID="{9BB2D561-45E3-4CF8-9B16-677DF80460DF}" presName="hierRoot2" presStyleCnt="0">
        <dgm:presLayoutVars>
          <dgm:hierBranch val="init"/>
        </dgm:presLayoutVars>
      </dgm:prSet>
      <dgm:spPr/>
    </dgm:pt>
    <dgm:pt modelId="{AEE48F51-0685-4DE4-A6E0-57B1D858C24F}" type="pres">
      <dgm:prSet presAssocID="{9BB2D561-45E3-4CF8-9B16-677DF80460DF}" presName="rootComposite" presStyleCnt="0"/>
      <dgm:spPr/>
    </dgm:pt>
    <dgm:pt modelId="{0DAB7EEC-6F14-4C5D-B65D-E2486A45CD24}" type="pres">
      <dgm:prSet presAssocID="{9BB2D561-45E3-4CF8-9B16-677DF80460DF}" presName="rootText" presStyleLbl="node4" presStyleIdx="10" presStyleCnt="17">
        <dgm:presLayoutVars>
          <dgm:chPref val="3"/>
        </dgm:presLayoutVars>
      </dgm:prSet>
      <dgm:spPr/>
    </dgm:pt>
    <dgm:pt modelId="{0634D7E0-181A-41AA-8406-F20494B88DC6}" type="pres">
      <dgm:prSet presAssocID="{9BB2D561-45E3-4CF8-9B16-677DF80460DF}" presName="rootConnector" presStyleLbl="node4" presStyleIdx="10" presStyleCnt="17"/>
      <dgm:spPr/>
    </dgm:pt>
    <dgm:pt modelId="{8630FDE1-AFCC-435F-97EF-D20179257D53}" type="pres">
      <dgm:prSet presAssocID="{9BB2D561-45E3-4CF8-9B16-677DF80460DF}" presName="hierChild4" presStyleCnt="0"/>
      <dgm:spPr/>
    </dgm:pt>
    <dgm:pt modelId="{2915A989-DEC2-4EF4-AA9E-BDBD648766AE}" type="pres">
      <dgm:prSet presAssocID="{9BB2D561-45E3-4CF8-9B16-677DF80460DF}" presName="hierChild5" presStyleCnt="0"/>
      <dgm:spPr/>
    </dgm:pt>
    <dgm:pt modelId="{89A2FB6C-7F22-419F-8CBD-BD442FE2E92E}" type="pres">
      <dgm:prSet presAssocID="{A6D10E0B-543A-4654-9C33-AC9A9E57D76F}" presName="Name37" presStyleLbl="parChTrans1D4" presStyleIdx="11" presStyleCnt="17"/>
      <dgm:spPr/>
    </dgm:pt>
    <dgm:pt modelId="{DB9D6791-A15C-4612-8852-0C46C4E284ED}" type="pres">
      <dgm:prSet presAssocID="{300D3E73-279D-46A2-9BB0-A80D495F8793}" presName="hierRoot2" presStyleCnt="0">
        <dgm:presLayoutVars>
          <dgm:hierBranch val="init"/>
        </dgm:presLayoutVars>
      </dgm:prSet>
      <dgm:spPr/>
    </dgm:pt>
    <dgm:pt modelId="{80EFB590-3EA9-4B51-87F1-5F10ADCCC713}" type="pres">
      <dgm:prSet presAssocID="{300D3E73-279D-46A2-9BB0-A80D495F8793}" presName="rootComposite" presStyleCnt="0"/>
      <dgm:spPr/>
    </dgm:pt>
    <dgm:pt modelId="{8590CEA3-8FE1-44A0-8C1B-720AFC0980EB}" type="pres">
      <dgm:prSet presAssocID="{300D3E73-279D-46A2-9BB0-A80D495F8793}" presName="rootText" presStyleLbl="node4" presStyleIdx="11" presStyleCnt="17">
        <dgm:presLayoutVars>
          <dgm:chPref val="3"/>
        </dgm:presLayoutVars>
      </dgm:prSet>
      <dgm:spPr/>
    </dgm:pt>
    <dgm:pt modelId="{37F7FB41-B446-4EFC-8A7B-06A64EB5B22E}" type="pres">
      <dgm:prSet presAssocID="{300D3E73-279D-46A2-9BB0-A80D495F8793}" presName="rootConnector" presStyleLbl="node4" presStyleIdx="11" presStyleCnt="17"/>
      <dgm:spPr/>
    </dgm:pt>
    <dgm:pt modelId="{C61DDEB6-020D-425A-AD26-52B8B52120F8}" type="pres">
      <dgm:prSet presAssocID="{300D3E73-279D-46A2-9BB0-A80D495F8793}" presName="hierChild4" presStyleCnt="0"/>
      <dgm:spPr/>
    </dgm:pt>
    <dgm:pt modelId="{6CD33092-502B-4DDC-A945-E306DC88E441}" type="pres">
      <dgm:prSet presAssocID="{300D3E73-279D-46A2-9BB0-A80D495F8793}" presName="hierChild5" presStyleCnt="0"/>
      <dgm:spPr/>
    </dgm:pt>
    <dgm:pt modelId="{AB88038B-F747-482C-86C6-6DB32BCB01D6}" type="pres">
      <dgm:prSet presAssocID="{8481EA14-45B3-4628-8FC2-BB198B05DA39}" presName="hierChild5" presStyleCnt="0"/>
      <dgm:spPr/>
    </dgm:pt>
    <dgm:pt modelId="{FDD56262-98F1-4413-9C6B-013A6B116AC1}" type="pres">
      <dgm:prSet presAssocID="{5307C9BD-0C92-41D8-8671-B4D5BFF03468}" presName="Name37" presStyleLbl="parChTrans1D3" presStyleIdx="3" presStyleCnt="6"/>
      <dgm:spPr/>
    </dgm:pt>
    <dgm:pt modelId="{233F9CB0-8BCB-442A-99E1-BF8D979597CD}" type="pres">
      <dgm:prSet presAssocID="{75ED9119-0624-4B0C-BDA1-A6694327CCB2}" presName="hierRoot2" presStyleCnt="0">
        <dgm:presLayoutVars>
          <dgm:hierBranch val="init"/>
        </dgm:presLayoutVars>
      </dgm:prSet>
      <dgm:spPr/>
    </dgm:pt>
    <dgm:pt modelId="{1D159226-33E3-44CB-8787-26922975BA1B}" type="pres">
      <dgm:prSet presAssocID="{75ED9119-0624-4B0C-BDA1-A6694327CCB2}" presName="rootComposite" presStyleCnt="0"/>
      <dgm:spPr/>
    </dgm:pt>
    <dgm:pt modelId="{46955B55-2BF4-4344-AE41-B59D1CB9662F}" type="pres">
      <dgm:prSet presAssocID="{75ED9119-0624-4B0C-BDA1-A6694327CCB2}" presName="rootText" presStyleLbl="node3" presStyleIdx="3" presStyleCnt="6">
        <dgm:presLayoutVars>
          <dgm:chPref val="3"/>
        </dgm:presLayoutVars>
      </dgm:prSet>
      <dgm:spPr/>
    </dgm:pt>
    <dgm:pt modelId="{5CB42791-6315-4967-928F-976E746EE216}" type="pres">
      <dgm:prSet presAssocID="{75ED9119-0624-4B0C-BDA1-A6694327CCB2}" presName="rootConnector" presStyleLbl="node3" presStyleIdx="3" presStyleCnt="6"/>
      <dgm:spPr/>
    </dgm:pt>
    <dgm:pt modelId="{AEB88831-8657-4A72-BD9C-AA3BEE0233F2}" type="pres">
      <dgm:prSet presAssocID="{75ED9119-0624-4B0C-BDA1-A6694327CCB2}" presName="hierChild4" presStyleCnt="0"/>
      <dgm:spPr/>
    </dgm:pt>
    <dgm:pt modelId="{ED444675-FC33-4E2B-9104-A83E21B86171}" type="pres">
      <dgm:prSet presAssocID="{0631604D-1B7A-43F1-BCD1-9D809948BF62}" presName="Name37" presStyleLbl="parChTrans1D4" presStyleIdx="12" presStyleCnt="17"/>
      <dgm:spPr/>
    </dgm:pt>
    <dgm:pt modelId="{7261011E-0344-40BE-AA20-3E5CF99C1B52}" type="pres">
      <dgm:prSet presAssocID="{8E25B10D-E206-48BE-A886-E2D908B0E44E}" presName="hierRoot2" presStyleCnt="0">
        <dgm:presLayoutVars>
          <dgm:hierBranch val="init"/>
        </dgm:presLayoutVars>
      </dgm:prSet>
      <dgm:spPr/>
    </dgm:pt>
    <dgm:pt modelId="{86C97D7D-9E19-46FD-989D-977CACC22878}" type="pres">
      <dgm:prSet presAssocID="{8E25B10D-E206-48BE-A886-E2D908B0E44E}" presName="rootComposite" presStyleCnt="0"/>
      <dgm:spPr/>
    </dgm:pt>
    <dgm:pt modelId="{BA59AB35-9FD5-4BA5-854B-D259B9CB934F}" type="pres">
      <dgm:prSet presAssocID="{8E25B10D-E206-48BE-A886-E2D908B0E44E}" presName="rootText" presStyleLbl="node4" presStyleIdx="12" presStyleCnt="17">
        <dgm:presLayoutVars>
          <dgm:chPref val="3"/>
        </dgm:presLayoutVars>
      </dgm:prSet>
      <dgm:spPr/>
    </dgm:pt>
    <dgm:pt modelId="{7BAE9B5C-A067-4F07-B777-C2D8DA9618A0}" type="pres">
      <dgm:prSet presAssocID="{8E25B10D-E206-48BE-A886-E2D908B0E44E}" presName="rootConnector" presStyleLbl="node4" presStyleIdx="12" presStyleCnt="17"/>
      <dgm:spPr/>
    </dgm:pt>
    <dgm:pt modelId="{64A9D480-DE13-4D16-8F37-379D6598BAD6}" type="pres">
      <dgm:prSet presAssocID="{8E25B10D-E206-48BE-A886-E2D908B0E44E}" presName="hierChild4" presStyleCnt="0"/>
      <dgm:spPr/>
    </dgm:pt>
    <dgm:pt modelId="{CC4ECD2B-51AA-4723-9A52-C23A50F7CD09}" type="pres">
      <dgm:prSet presAssocID="{8E25B10D-E206-48BE-A886-E2D908B0E44E}" presName="hierChild5" presStyleCnt="0"/>
      <dgm:spPr/>
    </dgm:pt>
    <dgm:pt modelId="{4975795D-B031-4601-AD50-8A9B6D40D693}" type="pres">
      <dgm:prSet presAssocID="{B71B9534-707B-492E-A5E8-88690DED0C45}" presName="Name37" presStyleLbl="parChTrans1D4" presStyleIdx="13" presStyleCnt="17"/>
      <dgm:spPr/>
    </dgm:pt>
    <dgm:pt modelId="{328D812C-8AFD-4EE0-8AC3-F86D2433129A}" type="pres">
      <dgm:prSet presAssocID="{A09EF657-9EE4-4650-8BAC-B137B262ACE4}" presName="hierRoot2" presStyleCnt="0">
        <dgm:presLayoutVars>
          <dgm:hierBranch val="init"/>
        </dgm:presLayoutVars>
      </dgm:prSet>
      <dgm:spPr/>
    </dgm:pt>
    <dgm:pt modelId="{10468E1D-13B5-4F2C-B4C4-991F8F4BF142}" type="pres">
      <dgm:prSet presAssocID="{A09EF657-9EE4-4650-8BAC-B137B262ACE4}" presName="rootComposite" presStyleCnt="0"/>
      <dgm:spPr/>
    </dgm:pt>
    <dgm:pt modelId="{5CF6C954-0CD0-4341-99C0-F0DF3CF8ECB0}" type="pres">
      <dgm:prSet presAssocID="{A09EF657-9EE4-4650-8BAC-B137B262ACE4}" presName="rootText" presStyleLbl="node4" presStyleIdx="13" presStyleCnt="17">
        <dgm:presLayoutVars>
          <dgm:chPref val="3"/>
        </dgm:presLayoutVars>
      </dgm:prSet>
      <dgm:spPr/>
    </dgm:pt>
    <dgm:pt modelId="{FEF9302A-F353-46AE-A0A0-10EDC2512550}" type="pres">
      <dgm:prSet presAssocID="{A09EF657-9EE4-4650-8BAC-B137B262ACE4}" presName="rootConnector" presStyleLbl="node4" presStyleIdx="13" presStyleCnt="17"/>
      <dgm:spPr/>
    </dgm:pt>
    <dgm:pt modelId="{35F53CC1-FF6D-4C3C-8491-64B7BBE1B80C}" type="pres">
      <dgm:prSet presAssocID="{A09EF657-9EE4-4650-8BAC-B137B262ACE4}" presName="hierChild4" presStyleCnt="0"/>
      <dgm:spPr/>
    </dgm:pt>
    <dgm:pt modelId="{E14D658B-EF0C-4004-A51D-0662EF26CCE7}" type="pres">
      <dgm:prSet presAssocID="{A09EF657-9EE4-4650-8BAC-B137B262ACE4}" presName="hierChild5" presStyleCnt="0"/>
      <dgm:spPr/>
    </dgm:pt>
    <dgm:pt modelId="{10FA8553-55BC-4A41-B54C-A18A7AE689A3}" type="pres">
      <dgm:prSet presAssocID="{75ED9119-0624-4B0C-BDA1-A6694327CCB2}" presName="hierChild5" presStyleCnt="0"/>
      <dgm:spPr/>
    </dgm:pt>
    <dgm:pt modelId="{7380F84D-6995-4AF3-83DD-E517C8D86F8F}" type="pres">
      <dgm:prSet presAssocID="{F6C4AEBE-3164-4A4F-968F-2B0BDD2449F2}" presName="Name37" presStyleLbl="parChTrans1D3" presStyleIdx="4" presStyleCnt="6"/>
      <dgm:spPr/>
    </dgm:pt>
    <dgm:pt modelId="{200EC0A7-53BC-488A-92FB-94223427A371}" type="pres">
      <dgm:prSet presAssocID="{EF3844A7-7D4C-4D6F-8755-8BFEF7FD1158}" presName="hierRoot2" presStyleCnt="0">
        <dgm:presLayoutVars>
          <dgm:hierBranch val="init"/>
        </dgm:presLayoutVars>
      </dgm:prSet>
      <dgm:spPr/>
    </dgm:pt>
    <dgm:pt modelId="{414F39B5-0C5D-475B-B718-C6FDA4319FAF}" type="pres">
      <dgm:prSet presAssocID="{EF3844A7-7D4C-4D6F-8755-8BFEF7FD1158}" presName="rootComposite" presStyleCnt="0"/>
      <dgm:spPr/>
    </dgm:pt>
    <dgm:pt modelId="{4711D320-88E3-4A43-B25D-FDD4FDEDC4A2}" type="pres">
      <dgm:prSet presAssocID="{EF3844A7-7D4C-4D6F-8755-8BFEF7FD1158}" presName="rootText" presStyleLbl="node3" presStyleIdx="4" presStyleCnt="6">
        <dgm:presLayoutVars>
          <dgm:chPref val="3"/>
        </dgm:presLayoutVars>
      </dgm:prSet>
      <dgm:spPr/>
    </dgm:pt>
    <dgm:pt modelId="{92A26955-34D7-4DD6-B3D6-EEF8B7706AEF}" type="pres">
      <dgm:prSet presAssocID="{EF3844A7-7D4C-4D6F-8755-8BFEF7FD1158}" presName="rootConnector" presStyleLbl="node3" presStyleIdx="4" presStyleCnt="6"/>
      <dgm:spPr/>
    </dgm:pt>
    <dgm:pt modelId="{3DAE1EA0-870A-4325-A77B-FE4A3159CE3D}" type="pres">
      <dgm:prSet presAssocID="{EF3844A7-7D4C-4D6F-8755-8BFEF7FD1158}" presName="hierChild4" presStyleCnt="0"/>
      <dgm:spPr/>
    </dgm:pt>
    <dgm:pt modelId="{19154E76-B795-476D-8D6D-D2B33911B604}" type="pres">
      <dgm:prSet presAssocID="{DEE3AE51-7E38-4831-BF4D-BC1D685C72B5}" presName="Name37" presStyleLbl="parChTrans1D4" presStyleIdx="14" presStyleCnt="17"/>
      <dgm:spPr/>
    </dgm:pt>
    <dgm:pt modelId="{8D8CC304-9138-493B-81C0-30E34D3831BE}" type="pres">
      <dgm:prSet presAssocID="{D2973E08-431F-48C8-A505-7422BFF6AAA6}" presName="hierRoot2" presStyleCnt="0">
        <dgm:presLayoutVars>
          <dgm:hierBranch val="init"/>
        </dgm:presLayoutVars>
      </dgm:prSet>
      <dgm:spPr/>
    </dgm:pt>
    <dgm:pt modelId="{AE91A650-DF74-46EC-8AF5-5FF7B3D89F01}" type="pres">
      <dgm:prSet presAssocID="{D2973E08-431F-48C8-A505-7422BFF6AAA6}" presName="rootComposite" presStyleCnt="0"/>
      <dgm:spPr/>
    </dgm:pt>
    <dgm:pt modelId="{B388C3F9-4CBB-4DA0-B59D-587EA44F8028}" type="pres">
      <dgm:prSet presAssocID="{D2973E08-431F-48C8-A505-7422BFF6AAA6}" presName="rootText" presStyleLbl="node4" presStyleIdx="14" presStyleCnt="17">
        <dgm:presLayoutVars>
          <dgm:chPref val="3"/>
        </dgm:presLayoutVars>
      </dgm:prSet>
      <dgm:spPr/>
    </dgm:pt>
    <dgm:pt modelId="{4F98FDE8-ECEA-476D-9A3A-B869E646E789}" type="pres">
      <dgm:prSet presAssocID="{D2973E08-431F-48C8-A505-7422BFF6AAA6}" presName="rootConnector" presStyleLbl="node4" presStyleIdx="14" presStyleCnt="17"/>
      <dgm:spPr/>
    </dgm:pt>
    <dgm:pt modelId="{7A61DC8E-3981-4E1C-831A-21C087AEB291}" type="pres">
      <dgm:prSet presAssocID="{D2973E08-431F-48C8-A505-7422BFF6AAA6}" presName="hierChild4" presStyleCnt="0"/>
      <dgm:spPr/>
    </dgm:pt>
    <dgm:pt modelId="{E14727BC-77D3-4C77-9758-8F6B8E2E3314}" type="pres">
      <dgm:prSet presAssocID="{D2973E08-431F-48C8-A505-7422BFF6AAA6}" presName="hierChild5" presStyleCnt="0"/>
      <dgm:spPr/>
    </dgm:pt>
    <dgm:pt modelId="{16D7C033-7A60-439F-BE28-D01A12A3613C}" type="pres">
      <dgm:prSet presAssocID="{D7339C62-39F5-4FCE-98B5-6F4030C69391}" presName="Name37" presStyleLbl="parChTrans1D4" presStyleIdx="15" presStyleCnt="17"/>
      <dgm:spPr/>
    </dgm:pt>
    <dgm:pt modelId="{3D151AEB-EB99-46D1-A99C-0F0ED9F6C7A5}" type="pres">
      <dgm:prSet presAssocID="{C5A16291-F78E-4A4F-A097-34E889CC781C}" presName="hierRoot2" presStyleCnt="0">
        <dgm:presLayoutVars>
          <dgm:hierBranch val="init"/>
        </dgm:presLayoutVars>
      </dgm:prSet>
      <dgm:spPr/>
    </dgm:pt>
    <dgm:pt modelId="{F0E02E80-F623-4D79-BF53-2B7B1D3A49DA}" type="pres">
      <dgm:prSet presAssocID="{C5A16291-F78E-4A4F-A097-34E889CC781C}" presName="rootComposite" presStyleCnt="0"/>
      <dgm:spPr/>
    </dgm:pt>
    <dgm:pt modelId="{5528184E-EC74-45EB-A56C-8D78829C6478}" type="pres">
      <dgm:prSet presAssocID="{C5A16291-F78E-4A4F-A097-34E889CC781C}" presName="rootText" presStyleLbl="node4" presStyleIdx="15" presStyleCnt="17">
        <dgm:presLayoutVars>
          <dgm:chPref val="3"/>
        </dgm:presLayoutVars>
      </dgm:prSet>
      <dgm:spPr/>
    </dgm:pt>
    <dgm:pt modelId="{5F566340-2322-4DDF-868B-C6C1EC7F0491}" type="pres">
      <dgm:prSet presAssocID="{C5A16291-F78E-4A4F-A097-34E889CC781C}" presName="rootConnector" presStyleLbl="node4" presStyleIdx="15" presStyleCnt="17"/>
      <dgm:spPr/>
    </dgm:pt>
    <dgm:pt modelId="{A7FA251E-C2E7-403F-A56D-70136C2AFE7E}" type="pres">
      <dgm:prSet presAssocID="{C5A16291-F78E-4A4F-A097-34E889CC781C}" presName="hierChild4" presStyleCnt="0"/>
      <dgm:spPr/>
    </dgm:pt>
    <dgm:pt modelId="{C10E3808-332F-405A-9818-202CB396B8F3}" type="pres">
      <dgm:prSet presAssocID="{C5A16291-F78E-4A4F-A097-34E889CC781C}" presName="hierChild5" presStyleCnt="0"/>
      <dgm:spPr/>
    </dgm:pt>
    <dgm:pt modelId="{FF35942E-1259-4659-B06F-625705BA75C9}" type="pres">
      <dgm:prSet presAssocID="{EF3844A7-7D4C-4D6F-8755-8BFEF7FD1158}" presName="hierChild5" presStyleCnt="0"/>
      <dgm:spPr/>
    </dgm:pt>
    <dgm:pt modelId="{C4F05C92-7571-4322-998C-9FADC1F9ED7F}" type="pres">
      <dgm:prSet presAssocID="{A6E7EB32-5F84-457A-B8C5-CA302763FF68}" presName="Name37" presStyleLbl="parChTrans1D3" presStyleIdx="5" presStyleCnt="6"/>
      <dgm:spPr/>
    </dgm:pt>
    <dgm:pt modelId="{DD3D4CDA-B753-47E7-8C3C-490C64AC746C}" type="pres">
      <dgm:prSet presAssocID="{A43F28F6-4733-4513-93BF-B3A2F3A6EB89}" presName="hierRoot2" presStyleCnt="0">
        <dgm:presLayoutVars>
          <dgm:hierBranch val="init"/>
        </dgm:presLayoutVars>
      </dgm:prSet>
      <dgm:spPr/>
    </dgm:pt>
    <dgm:pt modelId="{863C72BF-C1EB-4548-87B5-A6949BA19ECC}" type="pres">
      <dgm:prSet presAssocID="{A43F28F6-4733-4513-93BF-B3A2F3A6EB89}" presName="rootComposite" presStyleCnt="0"/>
      <dgm:spPr/>
    </dgm:pt>
    <dgm:pt modelId="{826C94DD-43BD-44BA-B716-15B1F891E4D0}" type="pres">
      <dgm:prSet presAssocID="{A43F28F6-4733-4513-93BF-B3A2F3A6EB89}" presName="rootText" presStyleLbl="node3" presStyleIdx="5" presStyleCnt="6">
        <dgm:presLayoutVars>
          <dgm:chPref val="3"/>
        </dgm:presLayoutVars>
      </dgm:prSet>
      <dgm:spPr/>
    </dgm:pt>
    <dgm:pt modelId="{FA311A09-9966-4C6A-9EBA-C09B1F61B237}" type="pres">
      <dgm:prSet presAssocID="{A43F28F6-4733-4513-93BF-B3A2F3A6EB89}" presName="rootConnector" presStyleLbl="node3" presStyleIdx="5" presStyleCnt="6"/>
      <dgm:spPr/>
    </dgm:pt>
    <dgm:pt modelId="{7BFE3703-B805-495C-A8F8-C52D459D296A}" type="pres">
      <dgm:prSet presAssocID="{A43F28F6-4733-4513-93BF-B3A2F3A6EB89}" presName="hierChild4" presStyleCnt="0"/>
      <dgm:spPr/>
    </dgm:pt>
    <dgm:pt modelId="{B8A0B3B7-ACDF-4F43-8E6C-D95AF5D17FF8}" type="pres">
      <dgm:prSet presAssocID="{BDA270B2-2AAC-49B2-B639-C6917D91AA42}" presName="Name37" presStyleLbl="parChTrans1D4" presStyleIdx="16" presStyleCnt="17"/>
      <dgm:spPr/>
    </dgm:pt>
    <dgm:pt modelId="{53F52AFA-7ED2-4CB2-B14E-CFA218BD901D}" type="pres">
      <dgm:prSet presAssocID="{E65907CE-F0C8-4E53-8E3F-FACB83D2D9CA}" presName="hierRoot2" presStyleCnt="0">
        <dgm:presLayoutVars>
          <dgm:hierBranch val="init"/>
        </dgm:presLayoutVars>
      </dgm:prSet>
      <dgm:spPr/>
    </dgm:pt>
    <dgm:pt modelId="{7D4B63A9-FACD-4C22-B986-7FEF246EC26D}" type="pres">
      <dgm:prSet presAssocID="{E65907CE-F0C8-4E53-8E3F-FACB83D2D9CA}" presName="rootComposite" presStyleCnt="0"/>
      <dgm:spPr/>
    </dgm:pt>
    <dgm:pt modelId="{15D54692-4098-4BBA-A35D-6B8BFE25A89C}" type="pres">
      <dgm:prSet presAssocID="{E65907CE-F0C8-4E53-8E3F-FACB83D2D9CA}" presName="rootText" presStyleLbl="node4" presStyleIdx="16" presStyleCnt="17">
        <dgm:presLayoutVars>
          <dgm:chPref val="3"/>
        </dgm:presLayoutVars>
      </dgm:prSet>
      <dgm:spPr/>
    </dgm:pt>
    <dgm:pt modelId="{E76F75E1-6E48-410C-80BB-C4FC31C24F4C}" type="pres">
      <dgm:prSet presAssocID="{E65907CE-F0C8-4E53-8E3F-FACB83D2D9CA}" presName="rootConnector" presStyleLbl="node4" presStyleIdx="16" presStyleCnt="17"/>
      <dgm:spPr/>
    </dgm:pt>
    <dgm:pt modelId="{C6FD29B0-F06E-4699-9187-574B46ABA610}" type="pres">
      <dgm:prSet presAssocID="{E65907CE-F0C8-4E53-8E3F-FACB83D2D9CA}" presName="hierChild4" presStyleCnt="0"/>
      <dgm:spPr/>
    </dgm:pt>
    <dgm:pt modelId="{597223DF-B4A3-4E79-A27A-C10CFEEE0A97}" type="pres">
      <dgm:prSet presAssocID="{E65907CE-F0C8-4E53-8E3F-FACB83D2D9CA}" presName="hierChild5" presStyleCnt="0"/>
      <dgm:spPr/>
    </dgm:pt>
    <dgm:pt modelId="{4DD30E6D-F89E-4AFB-8FE9-4561545F6CB4}" type="pres">
      <dgm:prSet presAssocID="{A43F28F6-4733-4513-93BF-B3A2F3A6EB89}" presName="hierChild5" presStyleCnt="0"/>
      <dgm:spPr/>
    </dgm:pt>
    <dgm:pt modelId="{7E477940-90E6-4F50-AF74-1A551BFEC0DF}" type="pres">
      <dgm:prSet presAssocID="{DB718C58-1F02-457D-B24E-FEBBB632726A}" presName="hierChild5" presStyleCnt="0"/>
      <dgm:spPr/>
    </dgm:pt>
    <dgm:pt modelId="{DAEEE29C-C445-4F22-B99A-C7F5DC926D01}" type="pres">
      <dgm:prSet presAssocID="{B1413358-5B65-4036-ACA5-CB99DFA68D43}" presName="hierChild3" presStyleCnt="0"/>
      <dgm:spPr/>
    </dgm:pt>
  </dgm:ptLst>
  <dgm:cxnLst>
    <dgm:cxn modelId="{C31D2501-64FC-47C0-85FB-126559297069}" type="presOf" srcId="{B1413358-5B65-4036-ACA5-CB99DFA68D43}" destId="{F6D2189C-A06C-42E8-A724-430E07922ACB}" srcOrd="0" destOrd="0" presId="urn:microsoft.com/office/officeart/2005/8/layout/orgChart1"/>
    <dgm:cxn modelId="{98545D0B-F1FD-41EC-AA16-C16880DDBBF0}" srcId="{97F10D4D-A2EF-4A82-BCEE-8B52612A764D}" destId="{F020B8E3-0008-4546-96FB-6CE32298396B}" srcOrd="4" destOrd="0" parTransId="{5069094D-CB58-4F31-A030-95619CA69A81}" sibTransId="{698F73F2-6869-47B6-B40F-07199CAF24DF}"/>
    <dgm:cxn modelId="{18091E0E-52FF-431D-8467-F1BCFFE9890C}" type="presOf" srcId="{8E25B10D-E206-48BE-A886-E2D908B0E44E}" destId="{BA59AB35-9FD5-4BA5-854B-D259B9CB934F}" srcOrd="0" destOrd="0" presId="urn:microsoft.com/office/officeart/2005/8/layout/orgChart1"/>
    <dgm:cxn modelId="{5BA6B111-5B13-45CE-B743-C94A4E8BC7D4}" type="presOf" srcId="{659E5B0F-D8AE-4E1C-AD5F-6CB577180898}" destId="{3D335074-141C-4D41-92D2-125F52D6D115}" srcOrd="0" destOrd="0" presId="urn:microsoft.com/office/officeart/2005/8/layout/orgChart1"/>
    <dgm:cxn modelId="{C1C9F112-D51C-4058-B289-AA19953B9729}" type="presOf" srcId="{E65907CE-F0C8-4E53-8E3F-FACB83D2D9CA}" destId="{15D54692-4098-4BBA-A35D-6B8BFE25A89C}" srcOrd="0" destOrd="0" presId="urn:microsoft.com/office/officeart/2005/8/layout/orgChart1"/>
    <dgm:cxn modelId="{02DC2B16-9E79-4494-B4B7-F1D8D8A53B52}" srcId="{B47FB9A4-58A7-4E51-B5AF-DDFFFBD2942A}" destId="{B1413358-5B65-4036-ACA5-CB99DFA68D43}" srcOrd="0" destOrd="0" parTransId="{2F5ABDF6-BFC3-43DC-AFCB-DAD5BB4F47BB}" sibTransId="{96F6D936-C907-462E-883A-24704BDA8508}"/>
    <dgm:cxn modelId="{B6E7ED18-BA0F-4409-8B44-3262F7F6DFC6}" type="presOf" srcId="{A6E7EB32-5F84-457A-B8C5-CA302763FF68}" destId="{C4F05C92-7571-4322-998C-9FADC1F9ED7F}" srcOrd="0" destOrd="0" presId="urn:microsoft.com/office/officeart/2005/8/layout/orgChart1"/>
    <dgm:cxn modelId="{E6793119-2223-4C87-BCE4-8FC217F9638D}" type="presOf" srcId="{C5A16291-F78E-4A4F-A097-34E889CC781C}" destId="{5528184E-EC74-45EB-A56C-8D78829C6478}" srcOrd="0" destOrd="0" presId="urn:microsoft.com/office/officeart/2005/8/layout/orgChart1"/>
    <dgm:cxn modelId="{5BC15519-610B-438F-868A-F7FEAF75C7AD}" type="presOf" srcId="{33CF40B3-879D-4209-8BF8-F2A0D4AFC506}" destId="{62D5D364-A293-46D1-AF12-BDDCD4852D32}" srcOrd="0" destOrd="0" presId="urn:microsoft.com/office/officeart/2005/8/layout/orgChart1"/>
    <dgm:cxn modelId="{C805F019-60F6-42B6-9F53-35E478465B14}" type="presOf" srcId="{A09EF657-9EE4-4650-8BAC-B137B262ACE4}" destId="{FEF9302A-F353-46AE-A0A0-10EDC2512550}" srcOrd="1" destOrd="0" presId="urn:microsoft.com/office/officeart/2005/8/layout/orgChart1"/>
    <dgm:cxn modelId="{04CD8F1B-2D56-4BE4-A598-82279963874C}" type="presOf" srcId="{DEE3AE51-7E38-4831-BF4D-BC1D685C72B5}" destId="{19154E76-B795-476D-8D6D-D2B33911B604}" srcOrd="0" destOrd="0" presId="urn:microsoft.com/office/officeart/2005/8/layout/orgChart1"/>
    <dgm:cxn modelId="{C132EB1E-A2CB-454C-90A5-C95A32F040E9}" srcId="{8481EA14-45B3-4628-8FC2-BB198B05DA39}" destId="{57787F47-B83A-4C16-889A-D9102596CFD8}" srcOrd="1" destOrd="0" parTransId="{37945C47-C86A-4237-B6DE-2BE972BE5C3F}" sibTransId="{54F3AF89-2911-4618-8007-6E71E6C358C9}"/>
    <dgm:cxn modelId="{4B965725-6A69-4DC0-9A67-D3C7A0FF6437}" type="presOf" srcId="{81D7E686-2370-462F-8E39-CE5EE8EA520B}" destId="{7B4435B2-28D0-4897-8089-EDDA44B68D7A}" srcOrd="0" destOrd="0" presId="urn:microsoft.com/office/officeart/2005/8/layout/orgChart1"/>
    <dgm:cxn modelId="{0CB17F26-C24F-4F0C-96AD-A8D6692C6B62}" type="presOf" srcId="{7651DDEC-C4E0-49E3-AEA2-3AEFE69FEAEB}" destId="{30A2110B-E6B0-4E16-8840-30AFF0C891E9}" srcOrd="0" destOrd="0" presId="urn:microsoft.com/office/officeart/2005/8/layout/orgChart1"/>
    <dgm:cxn modelId="{9F86BC27-1601-45B5-A08A-BD7B4FE86955}" type="presOf" srcId="{9C3D1E24-DACE-41C8-834D-7E8A6AF6617A}" destId="{F91C612D-7E84-4A08-9CC7-41D17D8E624E}" srcOrd="0" destOrd="0" presId="urn:microsoft.com/office/officeart/2005/8/layout/orgChart1"/>
    <dgm:cxn modelId="{4F930B28-09E3-46FD-9EB6-BE23E88C6194}" type="presOf" srcId="{89779F90-0154-442A-B261-667E8797F06C}" destId="{32D7490F-51AD-4382-B3BC-567BC07BC4E8}" srcOrd="1" destOrd="0" presId="urn:microsoft.com/office/officeart/2005/8/layout/orgChart1"/>
    <dgm:cxn modelId="{12640929-3078-4780-B7FE-B43454056EAE}" type="presOf" srcId="{9BB2D561-45E3-4CF8-9B16-677DF80460DF}" destId="{0634D7E0-181A-41AA-8406-F20494B88DC6}" srcOrd="1" destOrd="0" presId="urn:microsoft.com/office/officeart/2005/8/layout/orgChart1"/>
    <dgm:cxn modelId="{F606102A-736D-4B7C-9261-97842FD69905}" type="presOf" srcId="{59DD26C1-7E74-426C-A2D8-26715DC01BCE}" destId="{5832DACD-22B6-48C7-881E-65A868FFC79F}" srcOrd="1" destOrd="0" presId="urn:microsoft.com/office/officeart/2005/8/layout/orgChart1"/>
    <dgm:cxn modelId="{2C861830-AAE6-4086-B092-CECD64011998}" type="presOf" srcId="{8E25B10D-E206-48BE-A886-E2D908B0E44E}" destId="{7BAE9B5C-A067-4F07-B777-C2D8DA9618A0}" srcOrd="1" destOrd="0" presId="urn:microsoft.com/office/officeart/2005/8/layout/orgChart1"/>
    <dgm:cxn modelId="{9EA64C31-EF16-4919-A0BA-6F7FAC5526EA}" type="presOf" srcId="{D83D1EC0-496D-4058-A237-C6A70FD79F10}" destId="{EFE21B8C-D46D-4DB9-B196-E8260061A280}" srcOrd="1" destOrd="0" presId="urn:microsoft.com/office/officeart/2005/8/layout/orgChart1"/>
    <dgm:cxn modelId="{FF5B5E3E-F856-407B-9CA6-5353425645C0}" srcId="{DB718C58-1F02-457D-B24E-FEBBB632726A}" destId="{8481EA14-45B3-4628-8FC2-BB198B05DA39}" srcOrd="2" destOrd="0" parTransId="{D3B7732A-DCBB-4E07-8071-293D51169A92}" sibTransId="{4B814A8B-F3C7-4006-8858-86E13980C161}"/>
    <dgm:cxn modelId="{377CE43E-D236-4A33-8406-BE7312705D45}" type="presOf" srcId="{B3E2DB05-D1FA-4D53-B4A5-66D66DF19C1D}" destId="{982166B5-E0A3-48D5-B570-A5208146F571}" srcOrd="0" destOrd="0" presId="urn:microsoft.com/office/officeart/2005/8/layout/orgChart1"/>
    <dgm:cxn modelId="{9E48335C-2A9F-4409-A7D5-396AC647DEB0}" srcId="{8481EA14-45B3-4628-8FC2-BB198B05DA39}" destId="{9BB2D561-45E3-4CF8-9B16-677DF80460DF}" srcOrd="2" destOrd="0" parTransId="{9E266FFB-D721-4F53-ADCC-BC0B753BAF01}" sibTransId="{58E20067-613B-4564-BFFA-BD57670DF6E6}"/>
    <dgm:cxn modelId="{5FDD955C-61D9-4471-8F06-C69953F3695D}" type="presOf" srcId="{C00EE805-109E-4B6F-9F52-F78658F1A5ED}" destId="{50FADE28-FC14-4108-8344-DCD663873DD3}" srcOrd="0" destOrd="0" presId="urn:microsoft.com/office/officeart/2005/8/layout/orgChart1"/>
    <dgm:cxn modelId="{48D7915F-116B-4C3F-8913-3F046FBF1DAB}" type="presOf" srcId="{78BD10FC-FE86-40D1-9ED1-4BDA6854A654}" destId="{E13EDFD7-9815-4EB6-B8CF-7C6FA7283A5C}" srcOrd="0" destOrd="0" presId="urn:microsoft.com/office/officeart/2005/8/layout/orgChart1"/>
    <dgm:cxn modelId="{E3E73F61-76DE-46A5-B532-148485549624}" type="presOf" srcId="{81D7E686-2370-462F-8E39-CE5EE8EA520B}" destId="{A834F39C-9E65-442B-ADD8-4A9AB2EDB847}" srcOrd="1" destOrd="0" presId="urn:microsoft.com/office/officeart/2005/8/layout/orgChart1"/>
    <dgm:cxn modelId="{0B07A641-4CC3-4A9A-8619-0D42B600A3B9}" srcId="{DB718C58-1F02-457D-B24E-FEBBB632726A}" destId="{A43F28F6-4733-4513-93BF-B3A2F3A6EB89}" srcOrd="5" destOrd="0" parTransId="{A6E7EB32-5F84-457A-B8C5-CA302763FF68}" sibTransId="{A56FFFE9-2661-43B3-9DD1-637207811702}"/>
    <dgm:cxn modelId="{873A4663-2A82-472B-88FE-8C1CC2A80A34}" type="presOf" srcId="{300D3E73-279D-46A2-9BB0-A80D495F8793}" destId="{8590CEA3-8FE1-44A0-8C1B-720AFC0980EB}" srcOrd="0" destOrd="0" presId="urn:microsoft.com/office/officeart/2005/8/layout/orgChart1"/>
    <dgm:cxn modelId="{B2D28C65-3DA1-4511-8C63-DE1F6693A2FE}" srcId="{EF3844A7-7D4C-4D6F-8755-8BFEF7FD1158}" destId="{D2973E08-431F-48C8-A505-7422BFF6AAA6}" srcOrd="0" destOrd="0" parTransId="{DEE3AE51-7E38-4831-BF4D-BC1D685C72B5}" sibTransId="{A7D4013B-0B8D-4BEB-B5B8-9FBDB7F6B29A}"/>
    <dgm:cxn modelId="{9B7E1368-A44B-47D8-87DE-CEC2A10F26E6}" type="presOf" srcId="{57787F47-B83A-4C16-889A-D9102596CFD8}" destId="{F04F9823-6F97-43C1-99AD-DE19BBD28DC4}" srcOrd="0" destOrd="0" presId="urn:microsoft.com/office/officeart/2005/8/layout/orgChart1"/>
    <dgm:cxn modelId="{8D20A768-CCDF-4F46-B06E-9200D33657EA}" type="presOf" srcId="{F7B6CE55-A459-4B03-A8E3-829A1D5A0168}" destId="{A03AC3BE-47C8-43D4-9163-E2D3582B6912}" srcOrd="1" destOrd="0" presId="urn:microsoft.com/office/officeart/2005/8/layout/orgChart1"/>
    <dgm:cxn modelId="{57FE0D69-5FDF-4288-A96C-5BC3AAE92229}" type="presOf" srcId="{8481EA14-45B3-4628-8FC2-BB198B05DA39}" destId="{ABE5462B-1ACA-498D-B3D1-69BC1E8E9391}" srcOrd="0" destOrd="0" presId="urn:microsoft.com/office/officeart/2005/8/layout/orgChart1"/>
    <dgm:cxn modelId="{B1B33C49-F916-4B08-81AB-B296D4591B75}" type="presOf" srcId="{75ED9119-0624-4B0C-BDA1-A6694327CCB2}" destId="{5CB42791-6315-4967-928F-976E746EE216}" srcOrd="1" destOrd="0" presId="urn:microsoft.com/office/officeart/2005/8/layout/orgChart1"/>
    <dgm:cxn modelId="{57B02A4A-4CD8-4EF5-8B52-942406AD4FA8}" type="presOf" srcId="{C178DC15-6AF9-4A75-9D39-DDB7411049C1}" destId="{487287DB-C7BA-47DC-933E-F283F0755C66}" srcOrd="1" destOrd="0" presId="urn:microsoft.com/office/officeart/2005/8/layout/orgChart1"/>
    <dgm:cxn modelId="{1F24B46A-D413-4251-AC05-BB102B02FA9B}" type="presOf" srcId="{37945C47-C86A-4237-B6DE-2BE972BE5C3F}" destId="{2C562CA2-A441-45D3-BFAD-990AE989595E}" srcOrd="0" destOrd="0" presId="urn:microsoft.com/office/officeart/2005/8/layout/orgChart1"/>
    <dgm:cxn modelId="{73F6564D-898B-4E94-A1F5-448776D7B8AC}" srcId="{A43F28F6-4733-4513-93BF-B3A2F3A6EB89}" destId="{E65907CE-F0C8-4E53-8E3F-FACB83D2D9CA}" srcOrd="0" destOrd="0" parTransId="{BDA270B2-2AAC-49B2-B639-C6917D91AA42}" sibTransId="{78E6CDBD-78DC-4586-B772-F5D6E36391AA}"/>
    <dgm:cxn modelId="{4566776F-E243-4158-8EE3-C232462BD474}" srcId="{DB718C58-1F02-457D-B24E-FEBBB632726A}" destId="{EF3844A7-7D4C-4D6F-8755-8BFEF7FD1158}" srcOrd="4" destOrd="0" parTransId="{F6C4AEBE-3164-4A4F-968F-2B0BDD2449F2}" sibTransId="{925F5A5D-A6C5-4A62-9A73-066185368F85}"/>
    <dgm:cxn modelId="{78758E71-9A64-45B2-90C4-5014364FF153}" srcId="{97F10D4D-A2EF-4A82-BCEE-8B52612A764D}" destId="{C178DC15-6AF9-4A75-9D39-DDB7411049C1}" srcOrd="2" destOrd="0" parTransId="{78BD10FC-FE86-40D1-9ED1-4BDA6854A654}" sibTransId="{6FB79840-C9DD-4613-81FB-E95E2E05588C}"/>
    <dgm:cxn modelId="{90694172-2EDB-4E54-87C9-F83570FC8AFE}" type="presOf" srcId="{75ED9119-0624-4B0C-BDA1-A6694327CCB2}" destId="{46955B55-2BF4-4344-AE41-B59D1CB9662F}" srcOrd="0" destOrd="0" presId="urn:microsoft.com/office/officeart/2005/8/layout/orgChart1"/>
    <dgm:cxn modelId="{947A9752-432F-4FD2-A856-350B1C0DA989}" type="presOf" srcId="{B47FB9A4-58A7-4E51-B5AF-DDFFFBD2942A}" destId="{15206DF3-C027-4CED-B0DB-79B015FE8E2C}" srcOrd="0" destOrd="0" presId="urn:microsoft.com/office/officeart/2005/8/layout/orgChart1"/>
    <dgm:cxn modelId="{73FCE152-2778-489C-A3A8-54B2E1C58C8C}" srcId="{8481EA14-45B3-4628-8FC2-BB198B05DA39}" destId="{F7B6CE55-A459-4B03-A8E3-829A1D5A0168}" srcOrd="0" destOrd="0" parTransId="{5C14C06C-78A8-4B04-94D6-4CD270037D53}" sibTransId="{C1BDD2D5-D782-4459-86C7-E6287B42D9D5}"/>
    <dgm:cxn modelId="{6DBFBE74-FC60-42F7-A4C9-4306A64E3264}" type="presOf" srcId="{D2973E08-431F-48C8-A505-7422BFF6AAA6}" destId="{B388C3F9-4CBB-4DA0-B59D-587EA44F8028}" srcOrd="0" destOrd="0" presId="urn:microsoft.com/office/officeart/2005/8/layout/orgChart1"/>
    <dgm:cxn modelId="{4A3BF354-25DA-4AD4-9859-2A60A887BB08}" type="presOf" srcId="{B1413358-5B65-4036-ACA5-CB99DFA68D43}" destId="{759D3738-4AA6-4A11-B65A-72B3B3FD01FB}" srcOrd="1" destOrd="0" presId="urn:microsoft.com/office/officeart/2005/8/layout/orgChart1"/>
    <dgm:cxn modelId="{83712655-487A-4486-9910-FD6E066FDEA5}" type="presOf" srcId="{8481EA14-45B3-4628-8FC2-BB198B05DA39}" destId="{DA9A408E-0885-482C-AF32-67955FA6FD97}" srcOrd="1" destOrd="0" presId="urn:microsoft.com/office/officeart/2005/8/layout/orgChart1"/>
    <dgm:cxn modelId="{CB719375-EDFA-4537-8702-3363064010F5}" type="presOf" srcId="{DB718C58-1F02-457D-B24E-FEBBB632726A}" destId="{966D2C54-95E1-4F1D-A97C-037A4AB41444}" srcOrd="0" destOrd="0" presId="urn:microsoft.com/office/officeart/2005/8/layout/orgChart1"/>
    <dgm:cxn modelId="{AE201D56-F321-47C9-A922-88DABCAA2055}" type="presOf" srcId="{5C14C06C-78A8-4B04-94D6-4CD270037D53}" destId="{135E5BCC-F19F-4398-AA6A-84205510E9B7}" srcOrd="0" destOrd="0" presId="urn:microsoft.com/office/officeart/2005/8/layout/orgChart1"/>
    <dgm:cxn modelId="{7C2FC777-4FCD-4ABF-96A3-43EB55855D8C}" type="presOf" srcId="{D7339C62-39F5-4FCE-98B5-6F4030C69391}" destId="{16D7C033-7A60-439F-BE28-D01A12A3613C}" srcOrd="0" destOrd="0" presId="urn:microsoft.com/office/officeart/2005/8/layout/orgChart1"/>
    <dgm:cxn modelId="{80012D58-28F6-4013-A15A-D81414B18847}" type="presOf" srcId="{59DD26C1-7E74-426C-A2D8-26715DC01BCE}" destId="{7CF45DF6-7BBF-4CE2-A32C-F1CA76F86C36}" srcOrd="0" destOrd="0" presId="urn:microsoft.com/office/officeart/2005/8/layout/orgChart1"/>
    <dgm:cxn modelId="{0CB43678-46D1-429F-990E-D14BDCBF82E6}" type="presOf" srcId="{DB718C58-1F02-457D-B24E-FEBBB632726A}" destId="{D8D0AB77-EE36-4361-A687-DAD9DA039797}" srcOrd="1" destOrd="0" presId="urn:microsoft.com/office/officeart/2005/8/layout/orgChart1"/>
    <dgm:cxn modelId="{C4118D7F-754B-4B85-9BED-482C1EA8E18D}" srcId="{DB718C58-1F02-457D-B24E-FEBBB632726A}" destId="{75ED9119-0624-4B0C-BDA1-A6694327CCB2}" srcOrd="3" destOrd="0" parTransId="{5307C9BD-0C92-41D8-8671-B4D5BFF03468}" sibTransId="{991BAAF8-24EE-416D-BD5B-D2549A293AEC}"/>
    <dgm:cxn modelId="{17C31C80-6C82-48F3-83D8-FADAD08EC64E}" srcId="{EF3844A7-7D4C-4D6F-8755-8BFEF7FD1158}" destId="{C5A16291-F78E-4A4F-A097-34E889CC781C}" srcOrd="1" destOrd="0" parTransId="{D7339C62-39F5-4FCE-98B5-6F4030C69391}" sibTransId="{25A57B88-3735-4F99-872F-48A08858CCAB}"/>
    <dgm:cxn modelId="{0ED0BC87-2B44-409F-A8A9-EBDFE38DC902}" srcId="{97F10D4D-A2EF-4A82-BCEE-8B52612A764D}" destId="{C00EE805-109E-4B6F-9F52-F78658F1A5ED}" srcOrd="3" destOrd="0" parTransId="{CA839B11-6EAF-4CB0-90D3-850CD3AE2DB2}" sibTransId="{E273E6E0-58CB-4965-B44F-90238D575E14}"/>
    <dgm:cxn modelId="{E1B13189-2654-4220-8F20-1F7A7E869FB8}" type="presOf" srcId="{5307C9BD-0C92-41D8-8671-B4D5BFF03468}" destId="{FDD56262-98F1-4413-9C6B-013A6B116AC1}" srcOrd="0" destOrd="0" presId="urn:microsoft.com/office/officeart/2005/8/layout/orgChart1"/>
    <dgm:cxn modelId="{93C1238A-9551-4925-991C-00EF17FD2310}" type="presOf" srcId="{A3B6C022-8F82-4366-B54A-D5226F791475}" destId="{95716C83-A115-4977-AAD9-408758B4140D}" srcOrd="0" destOrd="0" presId="urn:microsoft.com/office/officeart/2005/8/layout/orgChart1"/>
    <dgm:cxn modelId="{28FF618B-E27D-49CA-BA9C-61A8BE9AFC84}" type="presOf" srcId="{C5A16291-F78E-4A4F-A097-34E889CC781C}" destId="{5F566340-2322-4DDF-868B-C6C1EC7F0491}" srcOrd="1" destOrd="0" presId="urn:microsoft.com/office/officeart/2005/8/layout/orgChart1"/>
    <dgm:cxn modelId="{F3D9718B-1828-4BFB-B345-A780A0FB459A}" srcId="{DB718C58-1F02-457D-B24E-FEBBB632726A}" destId="{97F10D4D-A2EF-4A82-BCEE-8B52612A764D}" srcOrd="0" destOrd="0" parTransId="{FFD0B79F-9267-4480-AA4D-CF8F52EDE8C7}" sibTransId="{90A0B2FF-CDEF-4444-A3DC-A018E8CBAB99}"/>
    <dgm:cxn modelId="{FF5D1193-AC6D-429C-A23E-E6862D9B9E0A}" srcId="{8481EA14-45B3-4628-8FC2-BB198B05DA39}" destId="{300D3E73-279D-46A2-9BB0-A80D495F8793}" srcOrd="3" destOrd="0" parTransId="{A6D10E0B-543A-4654-9C33-AC9A9E57D76F}" sibTransId="{4179F6C3-0FCC-4871-9151-D8D26CCB64E4}"/>
    <dgm:cxn modelId="{B44BAB96-B271-45AB-8A3D-65C378FEB7E6}" srcId="{DB718C58-1F02-457D-B24E-FEBBB632726A}" destId="{89779F90-0154-442A-B261-667E8797F06C}" srcOrd="1" destOrd="0" parTransId="{301EEF62-19F8-4E36-A9B3-8035E6F60ACD}" sibTransId="{CC31F6EC-5037-46EC-B916-E49EA2B59BE4}"/>
    <dgm:cxn modelId="{13829797-1A3D-437F-9FA7-B79D93BD80E8}" type="presOf" srcId="{0631604D-1B7A-43F1-BCD1-9D809948BF62}" destId="{ED444675-FC33-4E2B-9104-A83E21B86171}" srcOrd="0" destOrd="0" presId="urn:microsoft.com/office/officeart/2005/8/layout/orgChart1"/>
    <dgm:cxn modelId="{AAED5F9E-0276-44E3-ACA7-8D5D35B914FF}" type="presOf" srcId="{9E266FFB-D721-4F53-ADCC-BC0B753BAF01}" destId="{E9623A3D-D7E8-4E09-89B3-0966414D94DD}" srcOrd="0" destOrd="0" presId="urn:microsoft.com/office/officeart/2005/8/layout/orgChart1"/>
    <dgm:cxn modelId="{D07EB5A0-87EA-475A-BA50-7C7D6CC1C537}" type="presOf" srcId="{E65907CE-F0C8-4E53-8E3F-FACB83D2D9CA}" destId="{E76F75E1-6E48-410C-80BB-C4FC31C24F4C}" srcOrd="1" destOrd="0" presId="urn:microsoft.com/office/officeart/2005/8/layout/orgChart1"/>
    <dgm:cxn modelId="{E3B1D4A0-33AC-4C82-8B10-F0DC5DA9A007}" type="presOf" srcId="{F9BAEAE5-6F8A-42C2-B5D9-552133FA1F2D}" destId="{D18F2E65-9857-497D-959A-D07DE3651D46}" srcOrd="0" destOrd="0" presId="urn:microsoft.com/office/officeart/2005/8/layout/orgChart1"/>
    <dgm:cxn modelId="{219E9BA1-5EEE-496F-A821-0550BFDEC758}" type="presOf" srcId="{EF3844A7-7D4C-4D6F-8755-8BFEF7FD1158}" destId="{92A26955-34D7-4DD6-B3D6-EEF8B7706AEF}" srcOrd="1" destOrd="0" presId="urn:microsoft.com/office/officeart/2005/8/layout/orgChart1"/>
    <dgm:cxn modelId="{A877A9A5-CA48-4768-871D-52299D22B4A4}" type="presOf" srcId="{A43F28F6-4733-4513-93BF-B3A2F3A6EB89}" destId="{FA311A09-9966-4C6A-9EBA-C09B1F61B237}" srcOrd="1" destOrd="0" presId="urn:microsoft.com/office/officeart/2005/8/layout/orgChart1"/>
    <dgm:cxn modelId="{3E2F1FA6-DE2D-442F-A847-0D9CD6490540}" type="presOf" srcId="{97F10D4D-A2EF-4A82-BCEE-8B52612A764D}" destId="{18B66325-1F26-4738-81DF-C22096C330B1}" srcOrd="0" destOrd="0" presId="urn:microsoft.com/office/officeart/2005/8/layout/orgChart1"/>
    <dgm:cxn modelId="{AA431FAC-D82F-4C14-B0A3-97B1F6CEC7A7}" srcId="{75ED9119-0624-4B0C-BDA1-A6694327CCB2}" destId="{A09EF657-9EE4-4650-8BAC-B137B262ACE4}" srcOrd="1" destOrd="0" parTransId="{B71B9534-707B-492E-A5E8-88690DED0C45}" sibTransId="{BBF24910-9549-4B6F-B299-54F9A6866FB6}"/>
    <dgm:cxn modelId="{745BB0AF-3A7F-4D42-A197-D911BF41434A}" type="presOf" srcId="{B71B9534-707B-492E-A5E8-88690DED0C45}" destId="{4975795D-B031-4601-AD50-8A9B6D40D693}" srcOrd="0" destOrd="0" presId="urn:microsoft.com/office/officeart/2005/8/layout/orgChart1"/>
    <dgm:cxn modelId="{0B6F92B1-BD39-4B9F-BDD4-9AA7916A7D5E}" type="presOf" srcId="{F020B8E3-0008-4546-96FB-6CE32298396B}" destId="{57C9E8D8-9D5F-4A65-A710-3BD2229FD562}" srcOrd="1" destOrd="0" presId="urn:microsoft.com/office/officeart/2005/8/layout/orgChart1"/>
    <dgm:cxn modelId="{5A9B4FB4-45BF-41EA-B3CE-F6EE2FE2DFB7}" type="presOf" srcId="{BDA270B2-2AAC-49B2-B639-C6917D91AA42}" destId="{B8A0B3B7-ACDF-4F43-8E6C-D95AF5D17FF8}" srcOrd="0" destOrd="0" presId="urn:microsoft.com/office/officeart/2005/8/layout/orgChart1"/>
    <dgm:cxn modelId="{E08CADB4-6AFC-4B64-B08E-1E0661B792AF}" type="presOf" srcId="{F6C4AEBE-3164-4A4F-968F-2B0BDD2449F2}" destId="{7380F84D-6995-4AF3-83DD-E517C8D86F8F}" srcOrd="0" destOrd="0" presId="urn:microsoft.com/office/officeart/2005/8/layout/orgChart1"/>
    <dgm:cxn modelId="{01A912B5-7932-4F58-8CB4-44EB7B3F822D}" type="presOf" srcId="{57787F47-B83A-4C16-889A-D9102596CFD8}" destId="{7BA364D8-1EBA-4436-9BA4-E3503B46E08F}" srcOrd="1" destOrd="0" presId="urn:microsoft.com/office/officeart/2005/8/layout/orgChart1"/>
    <dgm:cxn modelId="{DF88EFB8-F531-4A8E-8CCB-910D9D22C692}" type="presOf" srcId="{A09EF657-9EE4-4650-8BAC-B137B262ACE4}" destId="{5CF6C954-0CD0-4341-99C0-F0DF3CF8ECB0}" srcOrd="0" destOrd="0" presId="urn:microsoft.com/office/officeart/2005/8/layout/orgChart1"/>
    <dgm:cxn modelId="{22F990BC-B84E-4A1B-89B3-74BCA9874E7E}" type="presOf" srcId="{C00EE805-109E-4B6F-9F52-F78658F1A5ED}" destId="{F0693851-C237-4738-824B-744FF34DAF14}" srcOrd="1" destOrd="0" presId="urn:microsoft.com/office/officeart/2005/8/layout/orgChart1"/>
    <dgm:cxn modelId="{82AF48C0-327C-4716-B1CD-EADE4C7BC2A0}" type="presOf" srcId="{301EEF62-19F8-4E36-A9B3-8035E6F60ACD}" destId="{19A1852B-78D7-4CAE-93C9-07E4C96FCE75}" srcOrd="0" destOrd="0" presId="urn:microsoft.com/office/officeart/2005/8/layout/orgChart1"/>
    <dgm:cxn modelId="{FF02E6C2-12F2-42E8-A483-C5B1631563FC}" type="presOf" srcId="{A6D10E0B-543A-4654-9C33-AC9A9E57D76F}" destId="{89A2FB6C-7F22-419F-8CBD-BD442FE2E92E}" srcOrd="0" destOrd="0" presId="urn:microsoft.com/office/officeart/2005/8/layout/orgChart1"/>
    <dgm:cxn modelId="{51BB6FC6-DF32-4792-B991-676730F35ADA}" srcId="{89779F90-0154-442A-B261-667E8797F06C}" destId="{59DD26C1-7E74-426C-A2D8-26715DC01BCE}" srcOrd="1" destOrd="0" parTransId="{B3E2DB05-D1FA-4D53-B4A5-66D66DF19C1D}" sibTransId="{4EBFFC83-79C4-415C-9551-F22D2DB84357}"/>
    <dgm:cxn modelId="{F472F2C6-0738-46DE-BDDC-6E26850DE127}" type="presOf" srcId="{FFD0B79F-9267-4480-AA4D-CF8F52EDE8C7}" destId="{31F5613E-6CCC-4840-ABC6-3534D35A895D}" srcOrd="0" destOrd="0" presId="urn:microsoft.com/office/officeart/2005/8/layout/orgChart1"/>
    <dgm:cxn modelId="{64722ECA-AA25-49CA-8BA9-BA54C5139BF1}" type="presOf" srcId="{97F10D4D-A2EF-4A82-BCEE-8B52612A764D}" destId="{0732D4E1-2794-44BD-A3F4-353B37FC5505}" srcOrd="1" destOrd="0" presId="urn:microsoft.com/office/officeart/2005/8/layout/orgChart1"/>
    <dgm:cxn modelId="{30F547CB-1107-4465-9CEF-D3FA580DC3FD}" srcId="{89779F90-0154-442A-B261-667E8797F06C}" destId="{A3B6C022-8F82-4366-B54A-D5226F791475}" srcOrd="2" destOrd="0" parTransId="{F9BAEAE5-6F8A-42C2-B5D9-552133FA1F2D}" sibTransId="{82EA5251-13C4-45C2-A528-E4E47C502A2A}"/>
    <dgm:cxn modelId="{A7FF22CC-F460-484C-8883-46D74A04642D}" type="presOf" srcId="{F7B6CE55-A459-4B03-A8E3-829A1D5A0168}" destId="{6F705CD6-6636-4275-8E6D-C509D8E0E526}" srcOrd="0" destOrd="0" presId="urn:microsoft.com/office/officeart/2005/8/layout/orgChart1"/>
    <dgm:cxn modelId="{A0F331CF-CF2E-4D59-8BE9-8FA284505ABC}" type="presOf" srcId="{F020B8E3-0008-4546-96FB-6CE32298396B}" destId="{8446B444-829B-4DDE-A14C-2DED79C3FF1B}" srcOrd="0" destOrd="0" presId="urn:microsoft.com/office/officeart/2005/8/layout/orgChart1"/>
    <dgm:cxn modelId="{50B268CF-5E54-4736-8FAC-1F47B5550EDD}" srcId="{75ED9119-0624-4B0C-BDA1-A6694327CCB2}" destId="{8E25B10D-E206-48BE-A886-E2D908B0E44E}" srcOrd="0" destOrd="0" parTransId="{0631604D-1B7A-43F1-BCD1-9D809948BF62}" sibTransId="{004A0856-7A49-48B6-8FE2-8755F60A5D0E}"/>
    <dgm:cxn modelId="{3B50F9CF-FF39-4D4D-AF1C-BF77259DFCFE}" type="presOf" srcId="{D83D1EC0-496D-4058-A237-C6A70FD79F10}" destId="{F05E52A3-BB44-4DD8-8D28-7958704148EA}" srcOrd="0" destOrd="0" presId="urn:microsoft.com/office/officeart/2005/8/layout/orgChart1"/>
    <dgm:cxn modelId="{4EC5C2D2-BEF3-47F0-A45A-87C42F18E79D}" type="presOf" srcId="{70A9E9A2-C7A2-4CB9-AAC8-A1E3A9B16BD5}" destId="{DE9CAD7D-CF26-42E0-9AC6-3D37240B16DA}" srcOrd="0" destOrd="0" presId="urn:microsoft.com/office/officeart/2005/8/layout/orgChart1"/>
    <dgm:cxn modelId="{B4CC6FD4-D9ED-42C7-BEEC-F9BA6AA01A9C}" srcId="{97F10D4D-A2EF-4A82-BCEE-8B52612A764D}" destId="{81D7E686-2370-462F-8E39-CE5EE8EA520B}" srcOrd="1" destOrd="0" parTransId="{659E5B0F-D8AE-4E1C-AD5F-6CB577180898}" sibTransId="{91B7FF87-0800-483C-8F74-843E0E3E2A9E}"/>
    <dgm:cxn modelId="{9E33FBD6-A86D-4D17-BD2E-839B898BF84E}" type="presOf" srcId="{70A9E9A2-C7A2-4CB9-AAC8-A1E3A9B16BD5}" destId="{A6C2CBE8-0F17-43BE-8AAF-B4F0B5987CDC}" srcOrd="1" destOrd="0" presId="urn:microsoft.com/office/officeart/2005/8/layout/orgChart1"/>
    <dgm:cxn modelId="{806655D7-7204-4FC8-93F8-C5AF27A8AC4F}" srcId="{97F10D4D-A2EF-4A82-BCEE-8B52612A764D}" destId="{70A9E9A2-C7A2-4CB9-AAC8-A1E3A9B16BD5}" srcOrd="0" destOrd="0" parTransId="{33CF40B3-879D-4209-8BF8-F2A0D4AFC506}" sibTransId="{862A7108-2D12-4448-8F6F-0F4D0BC0EC19}"/>
    <dgm:cxn modelId="{92FE1ED8-55CD-417B-B862-4B673906F990}" type="presOf" srcId="{D3B7732A-DCBB-4E07-8071-293D51169A92}" destId="{B41998D1-3F94-4E17-90BA-F9AEC2D7A5A4}" srcOrd="0" destOrd="0" presId="urn:microsoft.com/office/officeart/2005/8/layout/orgChart1"/>
    <dgm:cxn modelId="{B9DC9CDB-D5CB-4D15-A30F-6393FE358B8A}" type="presOf" srcId="{C178DC15-6AF9-4A75-9D39-DDB7411049C1}" destId="{63763F89-2E0C-4B7C-8F08-0BE8EC42903D}" srcOrd="0" destOrd="0" presId="urn:microsoft.com/office/officeart/2005/8/layout/orgChart1"/>
    <dgm:cxn modelId="{7F35F3E1-A685-4A3B-AEC2-B1F214919D50}" type="presOf" srcId="{5069094D-CB58-4F31-A030-95619CA69A81}" destId="{F7F6F0D5-64B4-4F1B-8865-44736F6E62CE}" srcOrd="0" destOrd="0" presId="urn:microsoft.com/office/officeart/2005/8/layout/orgChart1"/>
    <dgm:cxn modelId="{37C423E5-7ECE-4757-BFF5-354AF5B23A14}" type="presOf" srcId="{EF3844A7-7D4C-4D6F-8755-8BFEF7FD1158}" destId="{4711D320-88E3-4A43-B25D-FDD4FDEDC4A2}" srcOrd="0" destOrd="0" presId="urn:microsoft.com/office/officeart/2005/8/layout/orgChart1"/>
    <dgm:cxn modelId="{2BEA76E8-40D7-4917-BD38-A9C1DD776B64}" srcId="{89779F90-0154-442A-B261-667E8797F06C}" destId="{D83D1EC0-496D-4058-A237-C6A70FD79F10}" srcOrd="0" destOrd="0" parTransId="{9C3D1E24-DACE-41C8-834D-7E8A6AF6617A}" sibTransId="{2C8AE2B8-3B11-4608-98FB-D0DA8ACD0451}"/>
    <dgm:cxn modelId="{A7A3A3EB-0EA0-4CB9-98F1-3A62C1B24CC6}" type="presOf" srcId="{89779F90-0154-442A-B261-667E8797F06C}" destId="{D49A12BB-10B4-40F9-AE4D-407BC78CE0CD}" srcOrd="0" destOrd="0" presId="urn:microsoft.com/office/officeart/2005/8/layout/orgChart1"/>
    <dgm:cxn modelId="{40C03AF0-A340-455D-92A5-D28866D5C7FB}" type="presOf" srcId="{A43F28F6-4733-4513-93BF-B3A2F3A6EB89}" destId="{826C94DD-43BD-44BA-B716-15B1F891E4D0}" srcOrd="0" destOrd="0" presId="urn:microsoft.com/office/officeart/2005/8/layout/orgChart1"/>
    <dgm:cxn modelId="{AB31D3F0-2C2F-4F93-8A6B-6A6129CF5F5E}" srcId="{B1413358-5B65-4036-ACA5-CB99DFA68D43}" destId="{DB718C58-1F02-457D-B24E-FEBBB632726A}" srcOrd="0" destOrd="0" parTransId="{7651DDEC-C4E0-49E3-AEA2-3AEFE69FEAEB}" sibTransId="{BD177686-9CC7-440B-83BA-FE539D131770}"/>
    <dgm:cxn modelId="{65BD7DF3-1A89-48D1-B658-A20E70F32BA6}" type="presOf" srcId="{300D3E73-279D-46A2-9BB0-A80D495F8793}" destId="{37F7FB41-B446-4EFC-8A7B-06A64EB5B22E}" srcOrd="1" destOrd="0" presId="urn:microsoft.com/office/officeart/2005/8/layout/orgChart1"/>
    <dgm:cxn modelId="{3398B7F4-D700-44A5-99D7-37A4E3870D88}" type="presOf" srcId="{A3B6C022-8F82-4366-B54A-D5226F791475}" destId="{2EA30BB3-4877-4F68-A7D0-C7ED9536F4BA}" srcOrd="1" destOrd="0" presId="urn:microsoft.com/office/officeart/2005/8/layout/orgChart1"/>
    <dgm:cxn modelId="{F304DCFE-EF56-451A-A833-48DD17BE2B43}" type="presOf" srcId="{D2973E08-431F-48C8-A505-7422BFF6AAA6}" destId="{4F98FDE8-ECEA-476D-9A3A-B869E646E789}" srcOrd="1" destOrd="0" presId="urn:microsoft.com/office/officeart/2005/8/layout/orgChart1"/>
    <dgm:cxn modelId="{748C39FF-9B85-4B53-A884-498ED68FF95E}" type="presOf" srcId="{9BB2D561-45E3-4CF8-9B16-677DF80460DF}" destId="{0DAB7EEC-6F14-4C5D-B65D-E2486A45CD24}" srcOrd="0" destOrd="0" presId="urn:microsoft.com/office/officeart/2005/8/layout/orgChart1"/>
    <dgm:cxn modelId="{DF9D8FFF-FC5C-4487-A56C-883D6C98F046}" type="presOf" srcId="{CA839B11-6EAF-4CB0-90D3-850CD3AE2DB2}" destId="{B5F80C86-D85B-468B-8FFF-159BE92F95E0}" srcOrd="0" destOrd="0" presId="urn:microsoft.com/office/officeart/2005/8/layout/orgChart1"/>
    <dgm:cxn modelId="{1AAF2F92-80A7-4390-B0DC-B229125DE356}" type="presParOf" srcId="{15206DF3-C027-4CED-B0DB-79B015FE8E2C}" destId="{298DC0A0-491F-470D-BF55-6E5462C0B9DD}" srcOrd="0" destOrd="0" presId="urn:microsoft.com/office/officeart/2005/8/layout/orgChart1"/>
    <dgm:cxn modelId="{9DA2C780-3F48-44CF-8B5A-FE52F2AAB9A5}" type="presParOf" srcId="{298DC0A0-491F-470D-BF55-6E5462C0B9DD}" destId="{01E0954C-1207-43DD-99EA-1B00528A4369}" srcOrd="0" destOrd="0" presId="urn:microsoft.com/office/officeart/2005/8/layout/orgChart1"/>
    <dgm:cxn modelId="{1704535E-DB51-40BD-AA67-83165EE01125}" type="presParOf" srcId="{01E0954C-1207-43DD-99EA-1B00528A4369}" destId="{F6D2189C-A06C-42E8-A724-430E07922ACB}" srcOrd="0" destOrd="0" presId="urn:microsoft.com/office/officeart/2005/8/layout/orgChart1"/>
    <dgm:cxn modelId="{08DD7E55-4175-4CAB-B0BB-0BF866C1BDEA}" type="presParOf" srcId="{01E0954C-1207-43DD-99EA-1B00528A4369}" destId="{759D3738-4AA6-4A11-B65A-72B3B3FD01FB}" srcOrd="1" destOrd="0" presId="urn:microsoft.com/office/officeart/2005/8/layout/orgChart1"/>
    <dgm:cxn modelId="{FF939DAB-1678-4252-9B5A-38D3849C149F}" type="presParOf" srcId="{298DC0A0-491F-470D-BF55-6E5462C0B9DD}" destId="{83488796-690B-4A29-B17B-6EEB8F4BC0B8}" srcOrd="1" destOrd="0" presId="urn:microsoft.com/office/officeart/2005/8/layout/orgChart1"/>
    <dgm:cxn modelId="{02AB8A4E-5CC3-49A0-B3F3-00D148C94348}" type="presParOf" srcId="{83488796-690B-4A29-B17B-6EEB8F4BC0B8}" destId="{30A2110B-E6B0-4E16-8840-30AFF0C891E9}" srcOrd="0" destOrd="0" presId="urn:microsoft.com/office/officeart/2005/8/layout/orgChart1"/>
    <dgm:cxn modelId="{8C38BF90-C028-4B9A-9ECA-D973DC37D16C}" type="presParOf" srcId="{83488796-690B-4A29-B17B-6EEB8F4BC0B8}" destId="{E46E64FC-C27A-4765-904D-01D5CF867DDE}" srcOrd="1" destOrd="0" presId="urn:microsoft.com/office/officeart/2005/8/layout/orgChart1"/>
    <dgm:cxn modelId="{C981FD9F-7FFA-49A6-9205-C96E9CEF63F1}" type="presParOf" srcId="{E46E64FC-C27A-4765-904D-01D5CF867DDE}" destId="{C47A4072-7703-456A-838A-EEE22D9A152B}" srcOrd="0" destOrd="0" presId="urn:microsoft.com/office/officeart/2005/8/layout/orgChart1"/>
    <dgm:cxn modelId="{A23A9E3A-5915-4531-A3BE-150231684C4A}" type="presParOf" srcId="{C47A4072-7703-456A-838A-EEE22D9A152B}" destId="{966D2C54-95E1-4F1D-A97C-037A4AB41444}" srcOrd="0" destOrd="0" presId="urn:microsoft.com/office/officeart/2005/8/layout/orgChart1"/>
    <dgm:cxn modelId="{A78B669E-DA7C-4B62-9CEC-D5289BCB4721}" type="presParOf" srcId="{C47A4072-7703-456A-838A-EEE22D9A152B}" destId="{D8D0AB77-EE36-4361-A687-DAD9DA039797}" srcOrd="1" destOrd="0" presId="urn:microsoft.com/office/officeart/2005/8/layout/orgChart1"/>
    <dgm:cxn modelId="{E63BFA54-687B-4DEF-8995-512D52807E2B}" type="presParOf" srcId="{E46E64FC-C27A-4765-904D-01D5CF867DDE}" destId="{0D852F71-F5B0-4325-965E-8928C4153874}" srcOrd="1" destOrd="0" presId="urn:microsoft.com/office/officeart/2005/8/layout/orgChart1"/>
    <dgm:cxn modelId="{C11FC83D-1F12-43E1-95B1-4834335043CF}" type="presParOf" srcId="{0D852F71-F5B0-4325-965E-8928C4153874}" destId="{31F5613E-6CCC-4840-ABC6-3534D35A895D}" srcOrd="0" destOrd="0" presId="urn:microsoft.com/office/officeart/2005/8/layout/orgChart1"/>
    <dgm:cxn modelId="{A970ADB3-99DE-465E-94DD-7EA48C3025FC}" type="presParOf" srcId="{0D852F71-F5B0-4325-965E-8928C4153874}" destId="{3B5523D9-CCBE-409D-805C-3CCBFF738B29}" srcOrd="1" destOrd="0" presId="urn:microsoft.com/office/officeart/2005/8/layout/orgChart1"/>
    <dgm:cxn modelId="{FE05D4EB-314D-4387-A172-9897B21CF845}" type="presParOf" srcId="{3B5523D9-CCBE-409D-805C-3CCBFF738B29}" destId="{8133233E-BD93-4AFA-9346-6F52CCF03579}" srcOrd="0" destOrd="0" presId="urn:microsoft.com/office/officeart/2005/8/layout/orgChart1"/>
    <dgm:cxn modelId="{328123DF-539E-4BF5-89BC-C0176011B204}" type="presParOf" srcId="{8133233E-BD93-4AFA-9346-6F52CCF03579}" destId="{18B66325-1F26-4738-81DF-C22096C330B1}" srcOrd="0" destOrd="0" presId="urn:microsoft.com/office/officeart/2005/8/layout/orgChart1"/>
    <dgm:cxn modelId="{3A678808-9CD6-4ACE-A5D5-9D754609BA3C}" type="presParOf" srcId="{8133233E-BD93-4AFA-9346-6F52CCF03579}" destId="{0732D4E1-2794-44BD-A3F4-353B37FC5505}" srcOrd="1" destOrd="0" presId="urn:microsoft.com/office/officeart/2005/8/layout/orgChart1"/>
    <dgm:cxn modelId="{AFA66C09-0AAC-4646-83CA-04893E4739A3}" type="presParOf" srcId="{3B5523D9-CCBE-409D-805C-3CCBFF738B29}" destId="{8892EB42-1E02-454A-8A86-3DE60F7EC960}" srcOrd="1" destOrd="0" presId="urn:microsoft.com/office/officeart/2005/8/layout/orgChart1"/>
    <dgm:cxn modelId="{046D4081-333A-4E9E-BFAB-8D7FFBA311F4}" type="presParOf" srcId="{8892EB42-1E02-454A-8A86-3DE60F7EC960}" destId="{62D5D364-A293-46D1-AF12-BDDCD4852D32}" srcOrd="0" destOrd="0" presId="urn:microsoft.com/office/officeart/2005/8/layout/orgChart1"/>
    <dgm:cxn modelId="{18DC98FE-76C2-4E1F-A33E-D5D641941FD5}" type="presParOf" srcId="{8892EB42-1E02-454A-8A86-3DE60F7EC960}" destId="{36889955-1779-45DD-BD17-5B8CF547F243}" srcOrd="1" destOrd="0" presId="urn:microsoft.com/office/officeart/2005/8/layout/orgChart1"/>
    <dgm:cxn modelId="{B6F362C1-1126-46E1-93D4-90871740CD9F}" type="presParOf" srcId="{36889955-1779-45DD-BD17-5B8CF547F243}" destId="{386C7976-6D96-4035-95D8-A33A7948C39B}" srcOrd="0" destOrd="0" presId="urn:microsoft.com/office/officeart/2005/8/layout/orgChart1"/>
    <dgm:cxn modelId="{6F754E90-68EA-4BA5-BC8A-3D4C6F958565}" type="presParOf" srcId="{386C7976-6D96-4035-95D8-A33A7948C39B}" destId="{DE9CAD7D-CF26-42E0-9AC6-3D37240B16DA}" srcOrd="0" destOrd="0" presId="urn:microsoft.com/office/officeart/2005/8/layout/orgChart1"/>
    <dgm:cxn modelId="{CF89CEBD-00BA-4EAB-9A17-BFC2A111C261}" type="presParOf" srcId="{386C7976-6D96-4035-95D8-A33A7948C39B}" destId="{A6C2CBE8-0F17-43BE-8AAF-B4F0B5987CDC}" srcOrd="1" destOrd="0" presId="urn:microsoft.com/office/officeart/2005/8/layout/orgChart1"/>
    <dgm:cxn modelId="{E469ED26-AF35-446D-8FE6-5D9D68D0EA16}" type="presParOf" srcId="{36889955-1779-45DD-BD17-5B8CF547F243}" destId="{2EF7388E-C7F2-4C7F-B10F-24AEFAEED108}" srcOrd="1" destOrd="0" presId="urn:microsoft.com/office/officeart/2005/8/layout/orgChart1"/>
    <dgm:cxn modelId="{36525C0C-63EC-43C1-B251-7BD395913C6A}" type="presParOf" srcId="{36889955-1779-45DD-BD17-5B8CF547F243}" destId="{F0ED9315-9321-4CA9-9EAE-44E1122DBD13}" srcOrd="2" destOrd="0" presId="urn:microsoft.com/office/officeart/2005/8/layout/orgChart1"/>
    <dgm:cxn modelId="{65E7B248-4C28-41A2-8B93-B65B93AEA2A8}" type="presParOf" srcId="{8892EB42-1E02-454A-8A86-3DE60F7EC960}" destId="{3D335074-141C-4D41-92D2-125F52D6D115}" srcOrd="2" destOrd="0" presId="urn:microsoft.com/office/officeart/2005/8/layout/orgChart1"/>
    <dgm:cxn modelId="{CB2977CF-37B0-4B23-B204-8100C67EB35A}" type="presParOf" srcId="{8892EB42-1E02-454A-8A86-3DE60F7EC960}" destId="{DA3162D0-415A-4752-B6FB-A3D21397014E}" srcOrd="3" destOrd="0" presId="urn:microsoft.com/office/officeart/2005/8/layout/orgChart1"/>
    <dgm:cxn modelId="{7735B45F-032C-40CF-A8F2-0A78F670AD27}" type="presParOf" srcId="{DA3162D0-415A-4752-B6FB-A3D21397014E}" destId="{48D23F93-E625-40AD-97D6-46498BF37161}" srcOrd="0" destOrd="0" presId="urn:microsoft.com/office/officeart/2005/8/layout/orgChart1"/>
    <dgm:cxn modelId="{AE1A6BEA-0D79-402F-9285-CDE97F065E97}" type="presParOf" srcId="{48D23F93-E625-40AD-97D6-46498BF37161}" destId="{7B4435B2-28D0-4897-8089-EDDA44B68D7A}" srcOrd="0" destOrd="0" presId="urn:microsoft.com/office/officeart/2005/8/layout/orgChart1"/>
    <dgm:cxn modelId="{AD3B7B65-4EF7-4068-8BD7-92E186E1467F}" type="presParOf" srcId="{48D23F93-E625-40AD-97D6-46498BF37161}" destId="{A834F39C-9E65-442B-ADD8-4A9AB2EDB847}" srcOrd="1" destOrd="0" presId="urn:microsoft.com/office/officeart/2005/8/layout/orgChart1"/>
    <dgm:cxn modelId="{31C0379B-5D19-49C9-A8CF-E2A256ED6D4A}" type="presParOf" srcId="{DA3162D0-415A-4752-B6FB-A3D21397014E}" destId="{AABD6DF8-C4CB-41FF-8A7E-FA46920E4CF2}" srcOrd="1" destOrd="0" presId="urn:microsoft.com/office/officeart/2005/8/layout/orgChart1"/>
    <dgm:cxn modelId="{ACFD237F-C0F2-4EE8-BD24-BA46200E2CEB}" type="presParOf" srcId="{DA3162D0-415A-4752-B6FB-A3D21397014E}" destId="{2D140DF1-64F7-4EBB-B9BE-4775B0D407F5}" srcOrd="2" destOrd="0" presId="urn:microsoft.com/office/officeart/2005/8/layout/orgChart1"/>
    <dgm:cxn modelId="{555192F9-5B1D-4287-9EF9-C73457F81EC1}" type="presParOf" srcId="{8892EB42-1E02-454A-8A86-3DE60F7EC960}" destId="{E13EDFD7-9815-4EB6-B8CF-7C6FA7283A5C}" srcOrd="4" destOrd="0" presId="urn:microsoft.com/office/officeart/2005/8/layout/orgChart1"/>
    <dgm:cxn modelId="{395427FA-6D08-43EE-A5CD-318282FFE034}" type="presParOf" srcId="{8892EB42-1E02-454A-8A86-3DE60F7EC960}" destId="{BC88D108-840F-4871-9257-D3939F9926F9}" srcOrd="5" destOrd="0" presId="urn:microsoft.com/office/officeart/2005/8/layout/orgChart1"/>
    <dgm:cxn modelId="{0F85E0CE-6D42-4888-996C-C6A5E09F50FB}" type="presParOf" srcId="{BC88D108-840F-4871-9257-D3939F9926F9}" destId="{18A3FC4C-D6C5-47FA-95B0-041A30815685}" srcOrd="0" destOrd="0" presId="urn:microsoft.com/office/officeart/2005/8/layout/orgChart1"/>
    <dgm:cxn modelId="{84D5222D-02DD-489A-92BE-47AE963D4199}" type="presParOf" srcId="{18A3FC4C-D6C5-47FA-95B0-041A30815685}" destId="{63763F89-2E0C-4B7C-8F08-0BE8EC42903D}" srcOrd="0" destOrd="0" presId="urn:microsoft.com/office/officeart/2005/8/layout/orgChart1"/>
    <dgm:cxn modelId="{478356D6-0189-415A-955A-F83619B8D395}" type="presParOf" srcId="{18A3FC4C-D6C5-47FA-95B0-041A30815685}" destId="{487287DB-C7BA-47DC-933E-F283F0755C66}" srcOrd="1" destOrd="0" presId="urn:microsoft.com/office/officeart/2005/8/layout/orgChart1"/>
    <dgm:cxn modelId="{DB0FD47C-93FF-46F8-A256-E07383BE513E}" type="presParOf" srcId="{BC88D108-840F-4871-9257-D3939F9926F9}" destId="{A115915B-E4C4-4591-9A00-2EE505E3E645}" srcOrd="1" destOrd="0" presId="urn:microsoft.com/office/officeart/2005/8/layout/orgChart1"/>
    <dgm:cxn modelId="{94C61A3E-9EAD-4815-99D8-0C1A3EDCC3A9}" type="presParOf" srcId="{BC88D108-840F-4871-9257-D3939F9926F9}" destId="{FD984E3B-3992-43C6-A97E-B6891C7F698B}" srcOrd="2" destOrd="0" presId="urn:microsoft.com/office/officeart/2005/8/layout/orgChart1"/>
    <dgm:cxn modelId="{F3FE9AD5-7773-4FE3-8886-B71B0DA142F0}" type="presParOf" srcId="{8892EB42-1E02-454A-8A86-3DE60F7EC960}" destId="{B5F80C86-D85B-468B-8FFF-159BE92F95E0}" srcOrd="6" destOrd="0" presId="urn:microsoft.com/office/officeart/2005/8/layout/orgChart1"/>
    <dgm:cxn modelId="{A1631336-50FF-4618-A450-C358105748A5}" type="presParOf" srcId="{8892EB42-1E02-454A-8A86-3DE60F7EC960}" destId="{2FC2C950-0E69-4657-A47D-1BA84375ED6D}" srcOrd="7" destOrd="0" presId="urn:microsoft.com/office/officeart/2005/8/layout/orgChart1"/>
    <dgm:cxn modelId="{D29EE08F-9A24-4602-ABE8-B8B56E497514}" type="presParOf" srcId="{2FC2C950-0E69-4657-A47D-1BA84375ED6D}" destId="{7162C2FB-40C9-4061-B57C-14D1A9B16609}" srcOrd="0" destOrd="0" presId="urn:microsoft.com/office/officeart/2005/8/layout/orgChart1"/>
    <dgm:cxn modelId="{3A8697B0-AC55-4843-8278-3381C17B912F}" type="presParOf" srcId="{7162C2FB-40C9-4061-B57C-14D1A9B16609}" destId="{50FADE28-FC14-4108-8344-DCD663873DD3}" srcOrd="0" destOrd="0" presId="urn:microsoft.com/office/officeart/2005/8/layout/orgChart1"/>
    <dgm:cxn modelId="{D0D17A07-F081-469A-B7A7-98B4E12A2525}" type="presParOf" srcId="{7162C2FB-40C9-4061-B57C-14D1A9B16609}" destId="{F0693851-C237-4738-824B-744FF34DAF14}" srcOrd="1" destOrd="0" presId="urn:microsoft.com/office/officeart/2005/8/layout/orgChart1"/>
    <dgm:cxn modelId="{7BE94F46-BFC7-4F6C-9B98-B591F42BF2D9}" type="presParOf" srcId="{2FC2C950-0E69-4657-A47D-1BA84375ED6D}" destId="{4B21BE49-8DD7-4DAD-909F-6C95E56C1DE9}" srcOrd="1" destOrd="0" presId="urn:microsoft.com/office/officeart/2005/8/layout/orgChart1"/>
    <dgm:cxn modelId="{80D938CF-74CF-4688-BBBB-B11EE276AD8D}" type="presParOf" srcId="{2FC2C950-0E69-4657-A47D-1BA84375ED6D}" destId="{A0425BBB-055F-4548-839F-B656E577DD98}" srcOrd="2" destOrd="0" presId="urn:microsoft.com/office/officeart/2005/8/layout/orgChart1"/>
    <dgm:cxn modelId="{309455A5-4E8F-43EF-8445-5D578E610C07}" type="presParOf" srcId="{8892EB42-1E02-454A-8A86-3DE60F7EC960}" destId="{F7F6F0D5-64B4-4F1B-8865-44736F6E62CE}" srcOrd="8" destOrd="0" presId="urn:microsoft.com/office/officeart/2005/8/layout/orgChart1"/>
    <dgm:cxn modelId="{6E60638C-B0DF-487C-831E-FCED5323AA96}" type="presParOf" srcId="{8892EB42-1E02-454A-8A86-3DE60F7EC960}" destId="{F2D557F3-77B5-4CB7-BCD8-39FB73622CDB}" srcOrd="9" destOrd="0" presId="urn:microsoft.com/office/officeart/2005/8/layout/orgChart1"/>
    <dgm:cxn modelId="{8519C56D-EF50-41BC-BB7F-020A82E06124}" type="presParOf" srcId="{F2D557F3-77B5-4CB7-BCD8-39FB73622CDB}" destId="{3D3159A9-69B4-4B59-9864-956C9608BAFD}" srcOrd="0" destOrd="0" presId="urn:microsoft.com/office/officeart/2005/8/layout/orgChart1"/>
    <dgm:cxn modelId="{13E2E042-A9ED-4546-890E-BB8E3814C301}" type="presParOf" srcId="{3D3159A9-69B4-4B59-9864-956C9608BAFD}" destId="{8446B444-829B-4DDE-A14C-2DED79C3FF1B}" srcOrd="0" destOrd="0" presId="urn:microsoft.com/office/officeart/2005/8/layout/orgChart1"/>
    <dgm:cxn modelId="{26F22C2C-C065-4992-9C54-78CBEBCB6E82}" type="presParOf" srcId="{3D3159A9-69B4-4B59-9864-956C9608BAFD}" destId="{57C9E8D8-9D5F-4A65-A710-3BD2229FD562}" srcOrd="1" destOrd="0" presId="urn:microsoft.com/office/officeart/2005/8/layout/orgChart1"/>
    <dgm:cxn modelId="{1AD42546-1443-418E-846F-9E358499F060}" type="presParOf" srcId="{F2D557F3-77B5-4CB7-BCD8-39FB73622CDB}" destId="{2CB75421-DBDF-45CC-BBD0-500B74F94A7A}" srcOrd="1" destOrd="0" presId="urn:microsoft.com/office/officeart/2005/8/layout/orgChart1"/>
    <dgm:cxn modelId="{CF194FF2-54B5-4687-87EB-A5E36E3721CB}" type="presParOf" srcId="{F2D557F3-77B5-4CB7-BCD8-39FB73622CDB}" destId="{EE9FDC99-F920-4458-AB4F-CDBE53CFC631}" srcOrd="2" destOrd="0" presId="urn:microsoft.com/office/officeart/2005/8/layout/orgChart1"/>
    <dgm:cxn modelId="{BC3791E2-169F-458D-9A2A-FD74F13D5334}" type="presParOf" srcId="{3B5523D9-CCBE-409D-805C-3CCBFF738B29}" destId="{1CFA0D33-B0CB-49AD-AF21-8B4C4881C862}" srcOrd="2" destOrd="0" presId="urn:microsoft.com/office/officeart/2005/8/layout/orgChart1"/>
    <dgm:cxn modelId="{B84D9CBF-B66A-4AD7-955F-35203F48EE50}" type="presParOf" srcId="{0D852F71-F5B0-4325-965E-8928C4153874}" destId="{19A1852B-78D7-4CAE-93C9-07E4C96FCE75}" srcOrd="2" destOrd="0" presId="urn:microsoft.com/office/officeart/2005/8/layout/orgChart1"/>
    <dgm:cxn modelId="{A117B961-EB59-4AE8-8831-BE4B6666CDA7}" type="presParOf" srcId="{0D852F71-F5B0-4325-965E-8928C4153874}" destId="{EE1A8B9A-F901-46ED-80FA-43F5E0F4FE97}" srcOrd="3" destOrd="0" presId="urn:microsoft.com/office/officeart/2005/8/layout/orgChart1"/>
    <dgm:cxn modelId="{CDCE7877-198E-4FB9-B779-A7AB3286BB1D}" type="presParOf" srcId="{EE1A8B9A-F901-46ED-80FA-43F5E0F4FE97}" destId="{BD552F21-EA41-47BA-9033-9A5E03544821}" srcOrd="0" destOrd="0" presId="urn:microsoft.com/office/officeart/2005/8/layout/orgChart1"/>
    <dgm:cxn modelId="{87E61C33-9DF4-4FD8-9DE2-03FE543AA09E}" type="presParOf" srcId="{BD552F21-EA41-47BA-9033-9A5E03544821}" destId="{D49A12BB-10B4-40F9-AE4D-407BC78CE0CD}" srcOrd="0" destOrd="0" presId="urn:microsoft.com/office/officeart/2005/8/layout/orgChart1"/>
    <dgm:cxn modelId="{5571F9E7-DA53-4A58-80BB-2B90E49CFC37}" type="presParOf" srcId="{BD552F21-EA41-47BA-9033-9A5E03544821}" destId="{32D7490F-51AD-4382-B3BC-567BC07BC4E8}" srcOrd="1" destOrd="0" presId="urn:microsoft.com/office/officeart/2005/8/layout/orgChart1"/>
    <dgm:cxn modelId="{D84C3561-0F96-4477-AFDA-A8683CAA51E9}" type="presParOf" srcId="{EE1A8B9A-F901-46ED-80FA-43F5E0F4FE97}" destId="{E00B756A-3DDC-479B-873F-B26B89B27502}" srcOrd="1" destOrd="0" presId="urn:microsoft.com/office/officeart/2005/8/layout/orgChart1"/>
    <dgm:cxn modelId="{0391B49E-E3CF-4948-BCEF-1CFB81D469B8}" type="presParOf" srcId="{E00B756A-3DDC-479B-873F-B26B89B27502}" destId="{F91C612D-7E84-4A08-9CC7-41D17D8E624E}" srcOrd="0" destOrd="0" presId="urn:microsoft.com/office/officeart/2005/8/layout/orgChart1"/>
    <dgm:cxn modelId="{4874242A-329F-45A1-918B-B6ED2635A336}" type="presParOf" srcId="{E00B756A-3DDC-479B-873F-B26B89B27502}" destId="{746BDB5B-526D-4679-83B6-793BC22E7009}" srcOrd="1" destOrd="0" presId="urn:microsoft.com/office/officeart/2005/8/layout/orgChart1"/>
    <dgm:cxn modelId="{88496B2F-A39A-4A67-892F-85FF3A6EC4B0}" type="presParOf" srcId="{746BDB5B-526D-4679-83B6-793BC22E7009}" destId="{E015775F-8F9A-4CF3-8144-B85C7BD7FAB9}" srcOrd="0" destOrd="0" presId="urn:microsoft.com/office/officeart/2005/8/layout/orgChart1"/>
    <dgm:cxn modelId="{DE260557-1741-4CCF-9B60-91F3E7A7BB15}" type="presParOf" srcId="{E015775F-8F9A-4CF3-8144-B85C7BD7FAB9}" destId="{F05E52A3-BB44-4DD8-8D28-7958704148EA}" srcOrd="0" destOrd="0" presId="urn:microsoft.com/office/officeart/2005/8/layout/orgChart1"/>
    <dgm:cxn modelId="{0FC66E86-F7E2-492D-B86B-67275A9B7CDC}" type="presParOf" srcId="{E015775F-8F9A-4CF3-8144-B85C7BD7FAB9}" destId="{EFE21B8C-D46D-4DB9-B196-E8260061A280}" srcOrd="1" destOrd="0" presId="urn:microsoft.com/office/officeart/2005/8/layout/orgChart1"/>
    <dgm:cxn modelId="{EE350896-77E1-4C9C-940D-0CCCE38179AA}" type="presParOf" srcId="{746BDB5B-526D-4679-83B6-793BC22E7009}" destId="{9D60ADCB-17D4-4CDF-9282-AD40B87EF06A}" srcOrd="1" destOrd="0" presId="urn:microsoft.com/office/officeart/2005/8/layout/orgChart1"/>
    <dgm:cxn modelId="{FD9B3CF1-7A25-4443-A784-0D887F62FA73}" type="presParOf" srcId="{746BDB5B-526D-4679-83B6-793BC22E7009}" destId="{69C1DAB7-4A1B-4D68-A75F-A9F5C50299C0}" srcOrd="2" destOrd="0" presId="urn:microsoft.com/office/officeart/2005/8/layout/orgChart1"/>
    <dgm:cxn modelId="{7435A604-AA48-42F4-B7E5-C8E12237C6C2}" type="presParOf" srcId="{E00B756A-3DDC-479B-873F-B26B89B27502}" destId="{982166B5-E0A3-48D5-B570-A5208146F571}" srcOrd="2" destOrd="0" presId="urn:microsoft.com/office/officeart/2005/8/layout/orgChart1"/>
    <dgm:cxn modelId="{260A9642-1D9B-4D05-BD71-DE78C41443E9}" type="presParOf" srcId="{E00B756A-3DDC-479B-873F-B26B89B27502}" destId="{BF12A29F-5CA2-4102-85D9-B4F81C943632}" srcOrd="3" destOrd="0" presId="urn:microsoft.com/office/officeart/2005/8/layout/orgChart1"/>
    <dgm:cxn modelId="{67522702-B64A-4169-85CE-B9838C6A8C8C}" type="presParOf" srcId="{BF12A29F-5CA2-4102-85D9-B4F81C943632}" destId="{F4B58AAF-F0C5-4001-B24E-A26423F9F1BF}" srcOrd="0" destOrd="0" presId="urn:microsoft.com/office/officeart/2005/8/layout/orgChart1"/>
    <dgm:cxn modelId="{C444DE8A-E9D5-4CE3-B9DD-3402A75CCD3D}" type="presParOf" srcId="{F4B58AAF-F0C5-4001-B24E-A26423F9F1BF}" destId="{7CF45DF6-7BBF-4CE2-A32C-F1CA76F86C36}" srcOrd="0" destOrd="0" presId="urn:microsoft.com/office/officeart/2005/8/layout/orgChart1"/>
    <dgm:cxn modelId="{CC738CEB-D1C4-4330-88CC-F69A8C6C6A34}" type="presParOf" srcId="{F4B58AAF-F0C5-4001-B24E-A26423F9F1BF}" destId="{5832DACD-22B6-48C7-881E-65A868FFC79F}" srcOrd="1" destOrd="0" presId="urn:microsoft.com/office/officeart/2005/8/layout/orgChart1"/>
    <dgm:cxn modelId="{2EE16DD2-17A3-456B-BDFF-B75927831BF9}" type="presParOf" srcId="{BF12A29F-5CA2-4102-85D9-B4F81C943632}" destId="{D9926707-476C-4F31-B474-E02E14CEEAA7}" srcOrd="1" destOrd="0" presId="urn:microsoft.com/office/officeart/2005/8/layout/orgChart1"/>
    <dgm:cxn modelId="{0E91F4F2-2224-4D7C-9704-8F31D5347464}" type="presParOf" srcId="{BF12A29F-5CA2-4102-85D9-B4F81C943632}" destId="{848E0B43-8C51-4B08-A827-33225876AC5D}" srcOrd="2" destOrd="0" presId="urn:microsoft.com/office/officeart/2005/8/layout/orgChart1"/>
    <dgm:cxn modelId="{E4399383-2640-4C15-A589-9C4579DEAAA3}" type="presParOf" srcId="{E00B756A-3DDC-479B-873F-B26B89B27502}" destId="{D18F2E65-9857-497D-959A-D07DE3651D46}" srcOrd="4" destOrd="0" presId="urn:microsoft.com/office/officeart/2005/8/layout/orgChart1"/>
    <dgm:cxn modelId="{296C4B22-09F5-46E2-A009-5894D90C5016}" type="presParOf" srcId="{E00B756A-3DDC-479B-873F-B26B89B27502}" destId="{F2FADCE2-D454-445D-8B1E-9CDE3DA51DCE}" srcOrd="5" destOrd="0" presId="urn:microsoft.com/office/officeart/2005/8/layout/orgChart1"/>
    <dgm:cxn modelId="{CBEF4ED6-375A-4C2C-AF0C-72ECE540AD9D}" type="presParOf" srcId="{F2FADCE2-D454-445D-8B1E-9CDE3DA51DCE}" destId="{782F809C-A75E-4EF8-BA29-F9CED672D45C}" srcOrd="0" destOrd="0" presId="urn:microsoft.com/office/officeart/2005/8/layout/orgChart1"/>
    <dgm:cxn modelId="{E2EE4C3B-D3D1-4D2D-B81C-B0DA8AF2A7D9}" type="presParOf" srcId="{782F809C-A75E-4EF8-BA29-F9CED672D45C}" destId="{95716C83-A115-4977-AAD9-408758B4140D}" srcOrd="0" destOrd="0" presId="urn:microsoft.com/office/officeart/2005/8/layout/orgChart1"/>
    <dgm:cxn modelId="{8016051D-B32A-4956-B885-E6D86029AC12}" type="presParOf" srcId="{782F809C-A75E-4EF8-BA29-F9CED672D45C}" destId="{2EA30BB3-4877-4F68-A7D0-C7ED9536F4BA}" srcOrd="1" destOrd="0" presId="urn:microsoft.com/office/officeart/2005/8/layout/orgChart1"/>
    <dgm:cxn modelId="{ABC5127B-6B27-4B48-A7CC-2A5B99E291D6}" type="presParOf" srcId="{F2FADCE2-D454-445D-8B1E-9CDE3DA51DCE}" destId="{C347FCD8-EF5F-4EEF-8C50-AEFD0BDBB67C}" srcOrd="1" destOrd="0" presId="urn:microsoft.com/office/officeart/2005/8/layout/orgChart1"/>
    <dgm:cxn modelId="{996CED4C-1326-4FD8-A229-781DD36A9A2A}" type="presParOf" srcId="{F2FADCE2-D454-445D-8B1E-9CDE3DA51DCE}" destId="{2C2E9A8C-3FD8-4F7F-959C-A9CF94279BF5}" srcOrd="2" destOrd="0" presId="urn:microsoft.com/office/officeart/2005/8/layout/orgChart1"/>
    <dgm:cxn modelId="{6877EF1B-E65E-4744-918E-BC6355D2DAAA}" type="presParOf" srcId="{EE1A8B9A-F901-46ED-80FA-43F5E0F4FE97}" destId="{F9F0AD5C-52B0-4F4E-802A-B524F133BBF8}" srcOrd="2" destOrd="0" presId="urn:microsoft.com/office/officeart/2005/8/layout/orgChart1"/>
    <dgm:cxn modelId="{950719C4-BE3A-4FBA-9B57-C398E472F716}" type="presParOf" srcId="{0D852F71-F5B0-4325-965E-8928C4153874}" destId="{B41998D1-3F94-4E17-90BA-F9AEC2D7A5A4}" srcOrd="4" destOrd="0" presId="urn:microsoft.com/office/officeart/2005/8/layout/orgChart1"/>
    <dgm:cxn modelId="{28F77E56-B516-4D2C-8EAB-ED1FFD3705E6}" type="presParOf" srcId="{0D852F71-F5B0-4325-965E-8928C4153874}" destId="{5FEC00F9-A4FA-4F08-ACD6-8A1B6DA6298C}" srcOrd="5" destOrd="0" presId="urn:microsoft.com/office/officeart/2005/8/layout/orgChart1"/>
    <dgm:cxn modelId="{1FAEED17-CB78-4441-9A0C-5B0570B1AEA2}" type="presParOf" srcId="{5FEC00F9-A4FA-4F08-ACD6-8A1B6DA6298C}" destId="{F40B770C-DD76-4C6A-8ED0-6712D9138911}" srcOrd="0" destOrd="0" presId="urn:microsoft.com/office/officeart/2005/8/layout/orgChart1"/>
    <dgm:cxn modelId="{984635B4-473E-41F2-87F1-A33B36EA3BD4}" type="presParOf" srcId="{F40B770C-DD76-4C6A-8ED0-6712D9138911}" destId="{ABE5462B-1ACA-498D-B3D1-69BC1E8E9391}" srcOrd="0" destOrd="0" presId="urn:microsoft.com/office/officeart/2005/8/layout/orgChart1"/>
    <dgm:cxn modelId="{4A091BEE-7B9C-4E5D-B7C3-7B7F31301D9C}" type="presParOf" srcId="{F40B770C-DD76-4C6A-8ED0-6712D9138911}" destId="{DA9A408E-0885-482C-AF32-67955FA6FD97}" srcOrd="1" destOrd="0" presId="urn:microsoft.com/office/officeart/2005/8/layout/orgChart1"/>
    <dgm:cxn modelId="{FFF9299B-D484-4985-86B4-7DA41AB03815}" type="presParOf" srcId="{5FEC00F9-A4FA-4F08-ACD6-8A1B6DA6298C}" destId="{D6C14E1D-B137-424E-A325-8FF14CD13932}" srcOrd="1" destOrd="0" presId="urn:microsoft.com/office/officeart/2005/8/layout/orgChart1"/>
    <dgm:cxn modelId="{BDD0F183-5E5C-4851-A888-B4A4EF1F33A9}" type="presParOf" srcId="{D6C14E1D-B137-424E-A325-8FF14CD13932}" destId="{135E5BCC-F19F-4398-AA6A-84205510E9B7}" srcOrd="0" destOrd="0" presId="urn:microsoft.com/office/officeart/2005/8/layout/orgChart1"/>
    <dgm:cxn modelId="{F2F1316D-388B-41D9-8FD1-0C5DA7E1FB24}" type="presParOf" srcId="{D6C14E1D-B137-424E-A325-8FF14CD13932}" destId="{96E31D68-9FB9-4124-BA0B-13B9C038D2A9}" srcOrd="1" destOrd="0" presId="urn:microsoft.com/office/officeart/2005/8/layout/orgChart1"/>
    <dgm:cxn modelId="{61EDC21D-F811-45A3-B20F-DDE56A02C0B7}" type="presParOf" srcId="{96E31D68-9FB9-4124-BA0B-13B9C038D2A9}" destId="{AE46F2CA-D31D-4CF1-A5D9-7C9EFB70B9C7}" srcOrd="0" destOrd="0" presId="urn:microsoft.com/office/officeart/2005/8/layout/orgChart1"/>
    <dgm:cxn modelId="{8357D3C7-E02A-485A-B5B2-3AA6326CEFED}" type="presParOf" srcId="{AE46F2CA-D31D-4CF1-A5D9-7C9EFB70B9C7}" destId="{6F705CD6-6636-4275-8E6D-C509D8E0E526}" srcOrd="0" destOrd="0" presId="urn:microsoft.com/office/officeart/2005/8/layout/orgChart1"/>
    <dgm:cxn modelId="{230495F9-A304-4654-B2FA-B4335C502992}" type="presParOf" srcId="{AE46F2CA-D31D-4CF1-A5D9-7C9EFB70B9C7}" destId="{A03AC3BE-47C8-43D4-9163-E2D3582B6912}" srcOrd="1" destOrd="0" presId="urn:microsoft.com/office/officeart/2005/8/layout/orgChart1"/>
    <dgm:cxn modelId="{D446C261-384A-48C2-A1E8-CF5E5141B4F2}" type="presParOf" srcId="{96E31D68-9FB9-4124-BA0B-13B9C038D2A9}" destId="{09C28D62-1ABF-45E3-AE89-3D33229040FA}" srcOrd="1" destOrd="0" presId="urn:microsoft.com/office/officeart/2005/8/layout/orgChart1"/>
    <dgm:cxn modelId="{4C7F1F6B-4CA0-4F66-A1CC-ACD3E9C2C522}" type="presParOf" srcId="{96E31D68-9FB9-4124-BA0B-13B9C038D2A9}" destId="{B67BC9C5-EDD3-4E92-B9AD-C3FA3B939709}" srcOrd="2" destOrd="0" presId="urn:microsoft.com/office/officeart/2005/8/layout/orgChart1"/>
    <dgm:cxn modelId="{5EE93EE0-30AC-4E66-A310-9211EA9933D7}" type="presParOf" srcId="{D6C14E1D-B137-424E-A325-8FF14CD13932}" destId="{2C562CA2-A441-45D3-BFAD-990AE989595E}" srcOrd="2" destOrd="0" presId="urn:microsoft.com/office/officeart/2005/8/layout/orgChart1"/>
    <dgm:cxn modelId="{5B634309-37A0-40B8-A767-6877AB1C9A26}" type="presParOf" srcId="{D6C14E1D-B137-424E-A325-8FF14CD13932}" destId="{A20A8B97-6EBE-421C-B200-059CA6119049}" srcOrd="3" destOrd="0" presId="urn:microsoft.com/office/officeart/2005/8/layout/orgChart1"/>
    <dgm:cxn modelId="{F2C12A3C-DD4C-4A52-8602-403600C16F2D}" type="presParOf" srcId="{A20A8B97-6EBE-421C-B200-059CA6119049}" destId="{4FB76DE5-7ECD-448F-8AEE-3CB458F45A00}" srcOrd="0" destOrd="0" presId="urn:microsoft.com/office/officeart/2005/8/layout/orgChart1"/>
    <dgm:cxn modelId="{D3A883E7-7FD6-4165-A251-2F31F4D8729F}" type="presParOf" srcId="{4FB76DE5-7ECD-448F-8AEE-3CB458F45A00}" destId="{F04F9823-6F97-43C1-99AD-DE19BBD28DC4}" srcOrd="0" destOrd="0" presId="urn:microsoft.com/office/officeart/2005/8/layout/orgChart1"/>
    <dgm:cxn modelId="{523E0A9B-7517-4720-AFC5-E5A784C72B52}" type="presParOf" srcId="{4FB76DE5-7ECD-448F-8AEE-3CB458F45A00}" destId="{7BA364D8-1EBA-4436-9BA4-E3503B46E08F}" srcOrd="1" destOrd="0" presId="urn:microsoft.com/office/officeart/2005/8/layout/orgChart1"/>
    <dgm:cxn modelId="{D6407340-B1BC-4066-80CD-920A7A0A572A}" type="presParOf" srcId="{A20A8B97-6EBE-421C-B200-059CA6119049}" destId="{D43715EB-812F-4EF6-9D23-A5F96FB27B12}" srcOrd="1" destOrd="0" presId="urn:microsoft.com/office/officeart/2005/8/layout/orgChart1"/>
    <dgm:cxn modelId="{7E398044-91C7-4C96-BB08-5828A2D11860}" type="presParOf" srcId="{A20A8B97-6EBE-421C-B200-059CA6119049}" destId="{55D50663-B0FB-4CE1-97F8-D7966DFB0738}" srcOrd="2" destOrd="0" presId="urn:microsoft.com/office/officeart/2005/8/layout/orgChart1"/>
    <dgm:cxn modelId="{E7F75802-D36A-4696-9AD5-3FB953C8CE10}" type="presParOf" srcId="{D6C14E1D-B137-424E-A325-8FF14CD13932}" destId="{E9623A3D-D7E8-4E09-89B3-0966414D94DD}" srcOrd="4" destOrd="0" presId="urn:microsoft.com/office/officeart/2005/8/layout/orgChart1"/>
    <dgm:cxn modelId="{823DDDDF-E89A-4D6A-849B-1BE23A6D2BE8}" type="presParOf" srcId="{D6C14E1D-B137-424E-A325-8FF14CD13932}" destId="{BDC3D809-B306-4E1D-818C-45F25E3C3BAF}" srcOrd="5" destOrd="0" presId="urn:microsoft.com/office/officeart/2005/8/layout/orgChart1"/>
    <dgm:cxn modelId="{09B61092-4A63-4C0C-BC05-50346E0FBA45}" type="presParOf" srcId="{BDC3D809-B306-4E1D-818C-45F25E3C3BAF}" destId="{AEE48F51-0685-4DE4-A6E0-57B1D858C24F}" srcOrd="0" destOrd="0" presId="urn:microsoft.com/office/officeart/2005/8/layout/orgChart1"/>
    <dgm:cxn modelId="{25FC5099-3F22-4444-B1BE-79CA05907E96}" type="presParOf" srcId="{AEE48F51-0685-4DE4-A6E0-57B1D858C24F}" destId="{0DAB7EEC-6F14-4C5D-B65D-E2486A45CD24}" srcOrd="0" destOrd="0" presId="urn:microsoft.com/office/officeart/2005/8/layout/orgChart1"/>
    <dgm:cxn modelId="{97297C27-68A1-481E-9B73-34A867FCC2D1}" type="presParOf" srcId="{AEE48F51-0685-4DE4-A6E0-57B1D858C24F}" destId="{0634D7E0-181A-41AA-8406-F20494B88DC6}" srcOrd="1" destOrd="0" presId="urn:microsoft.com/office/officeart/2005/8/layout/orgChart1"/>
    <dgm:cxn modelId="{97449A96-7305-46DF-A2C1-35BCA34D77A6}" type="presParOf" srcId="{BDC3D809-B306-4E1D-818C-45F25E3C3BAF}" destId="{8630FDE1-AFCC-435F-97EF-D20179257D53}" srcOrd="1" destOrd="0" presId="urn:microsoft.com/office/officeart/2005/8/layout/orgChart1"/>
    <dgm:cxn modelId="{D99E7204-246C-4AC0-9AD0-3DE69090BA31}" type="presParOf" srcId="{BDC3D809-B306-4E1D-818C-45F25E3C3BAF}" destId="{2915A989-DEC2-4EF4-AA9E-BDBD648766AE}" srcOrd="2" destOrd="0" presId="urn:microsoft.com/office/officeart/2005/8/layout/orgChart1"/>
    <dgm:cxn modelId="{75C9E9E4-4BCB-401E-98E5-B2785C95D462}" type="presParOf" srcId="{D6C14E1D-B137-424E-A325-8FF14CD13932}" destId="{89A2FB6C-7F22-419F-8CBD-BD442FE2E92E}" srcOrd="6" destOrd="0" presId="urn:microsoft.com/office/officeart/2005/8/layout/orgChart1"/>
    <dgm:cxn modelId="{C1F1F7F8-2804-4334-BAB7-655792F0C2B1}" type="presParOf" srcId="{D6C14E1D-B137-424E-A325-8FF14CD13932}" destId="{DB9D6791-A15C-4612-8852-0C46C4E284ED}" srcOrd="7" destOrd="0" presId="urn:microsoft.com/office/officeart/2005/8/layout/orgChart1"/>
    <dgm:cxn modelId="{E5694108-BE69-4E2D-81A8-37461C839DB2}" type="presParOf" srcId="{DB9D6791-A15C-4612-8852-0C46C4E284ED}" destId="{80EFB590-3EA9-4B51-87F1-5F10ADCCC713}" srcOrd="0" destOrd="0" presId="urn:microsoft.com/office/officeart/2005/8/layout/orgChart1"/>
    <dgm:cxn modelId="{EBA2ED08-50B3-4CD5-BEC0-F3B3EF65E98C}" type="presParOf" srcId="{80EFB590-3EA9-4B51-87F1-5F10ADCCC713}" destId="{8590CEA3-8FE1-44A0-8C1B-720AFC0980EB}" srcOrd="0" destOrd="0" presId="urn:microsoft.com/office/officeart/2005/8/layout/orgChart1"/>
    <dgm:cxn modelId="{140707EB-E160-4D97-B4CE-69B37EF5D61E}" type="presParOf" srcId="{80EFB590-3EA9-4B51-87F1-5F10ADCCC713}" destId="{37F7FB41-B446-4EFC-8A7B-06A64EB5B22E}" srcOrd="1" destOrd="0" presId="urn:microsoft.com/office/officeart/2005/8/layout/orgChart1"/>
    <dgm:cxn modelId="{ABC3885E-6D6D-469D-AEB9-876845BF5D9A}" type="presParOf" srcId="{DB9D6791-A15C-4612-8852-0C46C4E284ED}" destId="{C61DDEB6-020D-425A-AD26-52B8B52120F8}" srcOrd="1" destOrd="0" presId="urn:microsoft.com/office/officeart/2005/8/layout/orgChart1"/>
    <dgm:cxn modelId="{B341AA07-1788-4288-925C-2780A481AD3C}" type="presParOf" srcId="{DB9D6791-A15C-4612-8852-0C46C4E284ED}" destId="{6CD33092-502B-4DDC-A945-E306DC88E441}" srcOrd="2" destOrd="0" presId="urn:microsoft.com/office/officeart/2005/8/layout/orgChart1"/>
    <dgm:cxn modelId="{4E594BBA-FC82-4E43-973C-97785650FE8C}" type="presParOf" srcId="{5FEC00F9-A4FA-4F08-ACD6-8A1B6DA6298C}" destId="{AB88038B-F747-482C-86C6-6DB32BCB01D6}" srcOrd="2" destOrd="0" presId="urn:microsoft.com/office/officeart/2005/8/layout/orgChart1"/>
    <dgm:cxn modelId="{2B553681-EC99-4E16-8AA3-20C71E6D7382}" type="presParOf" srcId="{0D852F71-F5B0-4325-965E-8928C4153874}" destId="{FDD56262-98F1-4413-9C6B-013A6B116AC1}" srcOrd="6" destOrd="0" presId="urn:microsoft.com/office/officeart/2005/8/layout/orgChart1"/>
    <dgm:cxn modelId="{C259732B-F012-4513-ACCE-C5FD908D5178}" type="presParOf" srcId="{0D852F71-F5B0-4325-965E-8928C4153874}" destId="{233F9CB0-8BCB-442A-99E1-BF8D979597CD}" srcOrd="7" destOrd="0" presId="urn:microsoft.com/office/officeart/2005/8/layout/orgChart1"/>
    <dgm:cxn modelId="{C51E8CE2-4BA6-4FAE-AF10-F08E638EA762}" type="presParOf" srcId="{233F9CB0-8BCB-442A-99E1-BF8D979597CD}" destId="{1D159226-33E3-44CB-8787-26922975BA1B}" srcOrd="0" destOrd="0" presId="urn:microsoft.com/office/officeart/2005/8/layout/orgChart1"/>
    <dgm:cxn modelId="{626D0999-BBED-40C5-B3E5-CB430B260D84}" type="presParOf" srcId="{1D159226-33E3-44CB-8787-26922975BA1B}" destId="{46955B55-2BF4-4344-AE41-B59D1CB9662F}" srcOrd="0" destOrd="0" presId="urn:microsoft.com/office/officeart/2005/8/layout/orgChart1"/>
    <dgm:cxn modelId="{11AE55BA-4DAF-43EE-BED2-E982843B08AE}" type="presParOf" srcId="{1D159226-33E3-44CB-8787-26922975BA1B}" destId="{5CB42791-6315-4967-928F-976E746EE216}" srcOrd="1" destOrd="0" presId="urn:microsoft.com/office/officeart/2005/8/layout/orgChart1"/>
    <dgm:cxn modelId="{45B0F529-3333-4BD7-B81E-DE654BF62992}" type="presParOf" srcId="{233F9CB0-8BCB-442A-99E1-BF8D979597CD}" destId="{AEB88831-8657-4A72-BD9C-AA3BEE0233F2}" srcOrd="1" destOrd="0" presId="urn:microsoft.com/office/officeart/2005/8/layout/orgChart1"/>
    <dgm:cxn modelId="{D2520DFA-941C-4EE7-A81A-327E9036A43A}" type="presParOf" srcId="{AEB88831-8657-4A72-BD9C-AA3BEE0233F2}" destId="{ED444675-FC33-4E2B-9104-A83E21B86171}" srcOrd="0" destOrd="0" presId="urn:microsoft.com/office/officeart/2005/8/layout/orgChart1"/>
    <dgm:cxn modelId="{38C69EB4-3A90-4280-AC9E-07B90C8479A8}" type="presParOf" srcId="{AEB88831-8657-4A72-BD9C-AA3BEE0233F2}" destId="{7261011E-0344-40BE-AA20-3E5CF99C1B52}" srcOrd="1" destOrd="0" presId="urn:microsoft.com/office/officeart/2005/8/layout/orgChart1"/>
    <dgm:cxn modelId="{B39AE7FA-DC54-47CF-8F81-4293099BF3D7}" type="presParOf" srcId="{7261011E-0344-40BE-AA20-3E5CF99C1B52}" destId="{86C97D7D-9E19-46FD-989D-977CACC22878}" srcOrd="0" destOrd="0" presId="urn:microsoft.com/office/officeart/2005/8/layout/orgChart1"/>
    <dgm:cxn modelId="{573EEA47-D207-4C90-94E7-50108509DC32}" type="presParOf" srcId="{86C97D7D-9E19-46FD-989D-977CACC22878}" destId="{BA59AB35-9FD5-4BA5-854B-D259B9CB934F}" srcOrd="0" destOrd="0" presId="urn:microsoft.com/office/officeart/2005/8/layout/orgChart1"/>
    <dgm:cxn modelId="{B21E370B-5681-463E-A4DC-E02505A95FEA}" type="presParOf" srcId="{86C97D7D-9E19-46FD-989D-977CACC22878}" destId="{7BAE9B5C-A067-4F07-B777-C2D8DA9618A0}" srcOrd="1" destOrd="0" presId="urn:microsoft.com/office/officeart/2005/8/layout/orgChart1"/>
    <dgm:cxn modelId="{31A58E2C-8B7B-4F32-A164-53C535858EFB}" type="presParOf" srcId="{7261011E-0344-40BE-AA20-3E5CF99C1B52}" destId="{64A9D480-DE13-4D16-8F37-379D6598BAD6}" srcOrd="1" destOrd="0" presId="urn:microsoft.com/office/officeart/2005/8/layout/orgChart1"/>
    <dgm:cxn modelId="{E58A4D71-AE0F-469E-B632-A65361FCEF47}" type="presParOf" srcId="{7261011E-0344-40BE-AA20-3E5CF99C1B52}" destId="{CC4ECD2B-51AA-4723-9A52-C23A50F7CD09}" srcOrd="2" destOrd="0" presId="urn:microsoft.com/office/officeart/2005/8/layout/orgChart1"/>
    <dgm:cxn modelId="{17743110-8044-4BA8-ADF7-E9DD222E1F4E}" type="presParOf" srcId="{AEB88831-8657-4A72-BD9C-AA3BEE0233F2}" destId="{4975795D-B031-4601-AD50-8A9B6D40D693}" srcOrd="2" destOrd="0" presId="urn:microsoft.com/office/officeart/2005/8/layout/orgChart1"/>
    <dgm:cxn modelId="{8A420C5D-E040-498F-B225-A164B4C771F6}" type="presParOf" srcId="{AEB88831-8657-4A72-BD9C-AA3BEE0233F2}" destId="{328D812C-8AFD-4EE0-8AC3-F86D2433129A}" srcOrd="3" destOrd="0" presId="urn:microsoft.com/office/officeart/2005/8/layout/orgChart1"/>
    <dgm:cxn modelId="{7DDC03C6-7E1A-440C-8029-95B0A1B28935}" type="presParOf" srcId="{328D812C-8AFD-4EE0-8AC3-F86D2433129A}" destId="{10468E1D-13B5-4F2C-B4C4-991F8F4BF142}" srcOrd="0" destOrd="0" presId="urn:microsoft.com/office/officeart/2005/8/layout/orgChart1"/>
    <dgm:cxn modelId="{EA42F6FA-6CE5-4CDB-B528-66976A5D8729}" type="presParOf" srcId="{10468E1D-13B5-4F2C-B4C4-991F8F4BF142}" destId="{5CF6C954-0CD0-4341-99C0-F0DF3CF8ECB0}" srcOrd="0" destOrd="0" presId="urn:microsoft.com/office/officeart/2005/8/layout/orgChart1"/>
    <dgm:cxn modelId="{F7F99338-A2E3-4960-AE58-9F7F32679C0B}" type="presParOf" srcId="{10468E1D-13B5-4F2C-B4C4-991F8F4BF142}" destId="{FEF9302A-F353-46AE-A0A0-10EDC2512550}" srcOrd="1" destOrd="0" presId="urn:microsoft.com/office/officeart/2005/8/layout/orgChart1"/>
    <dgm:cxn modelId="{2BFBDD44-0371-40F9-A725-A3763A6CF3E1}" type="presParOf" srcId="{328D812C-8AFD-4EE0-8AC3-F86D2433129A}" destId="{35F53CC1-FF6D-4C3C-8491-64B7BBE1B80C}" srcOrd="1" destOrd="0" presId="urn:microsoft.com/office/officeart/2005/8/layout/orgChart1"/>
    <dgm:cxn modelId="{E08825CD-96C6-46A7-BE9C-B50E3E0ABF68}" type="presParOf" srcId="{328D812C-8AFD-4EE0-8AC3-F86D2433129A}" destId="{E14D658B-EF0C-4004-A51D-0662EF26CCE7}" srcOrd="2" destOrd="0" presId="urn:microsoft.com/office/officeart/2005/8/layout/orgChart1"/>
    <dgm:cxn modelId="{B56BD44F-36FE-43FF-8FDC-D64FB6BE9A90}" type="presParOf" srcId="{233F9CB0-8BCB-442A-99E1-BF8D979597CD}" destId="{10FA8553-55BC-4A41-B54C-A18A7AE689A3}" srcOrd="2" destOrd="0" presId="urn:microsoft.com/office/officeart/2005/8/layout/orgChart1"/>
    <dgm:cxn modelId="{82922E90-53FA-4903-9891-985DDAB8A46D}" type="presParOf" srcId="{0D852F71-F5B0-4325-965E-8928C4153874}" destId="{7380F84D-6995-4AF3-83DD-E517C8D86F8F}" srcOrd="8" destOrd="0" presId="urn:microsoft.com/office/officeart/2005/8/layout/orgChart1"/>
    <dgm:cxn modelId="{B9BFBF0D-2489-400F-AE05-8460BD6F50C2}" type="presParOf" srcId="{0D852F71-F5B0-4325-965E-8928C4153874}" destId="{200EC0A7-53BC-488A-92FB-94223427A371}" srcOrd="9" destOrd="0" presId="urn:microsoft.com/office/officeart/2005/8/layout/orgChart1"/>
    <dgm:cxn modelId="{88009517-534A-41E6-9B15-76691A9EBDB6}" type="presParOf" srcId="{200EC0A7-53BC-488A-92FB-94223427A371}" destId="{414F39B5-0C5D-475B-B718-C6FDA4319FAF}" srcOrd="0" destOrd="0" presId="urn:microsoft.com/office/officeart/2005/8/layout/orgChart1"/>
    <dgm:cxn modelId="{44578234-6FE8-4ECA-A2A5-D2EA7D9B8AAA}" type="presParOf" srcId="{414F39B5-0C5D-475B-B718-C6FDA4319FAF}" destId="{4711D320-88E3-4A43-B25D-FDD4FDEDC4A2}" srcOrd="0" destOrd="0" presId="urn:microsoft.com/office/officeart/2005/8/layout/orgChart1"/>
    <dgm:cxn modelId="{71ED86DA-CC3F-472B-A3EE-B6BD34CFFD29}" type="presParOf" srcId="{414F39B5-0C5D-475B-B718-C6FDA4319FAF}" destId="{92A26955-34D7-4DD6-B3D6-EEF8B7706AEF}" srcOrd="1" destOrd="0" presId="urn:microsoft.com/office/officeart/2005/8/layout/orgChart1"/>
    <dgm:cxn modelId="{D8565852-397F-4365-9777-03011F37DC8E}" type="presParOf" srcId="{200EC0A7-53BC-488A-92FB-94223427A371}" destId="{3DAE1EA0-870A-4325-A77B-FE4A3159CE3D}" srcOrd="1" destOrd="0" presId="urn:microsoft.com/office/officeart/2005/8/layout/orgChart1"/>
    <dgm:cxn modelId="{D3AE7361-15DC-426B-9381-E2B9993F3930}" type="presParOf" srcId="{3DAE1EA0-870A-4325-A77B-FE4A3159CE3D}" destId="{19154E76-B795-476D-8D6D-D2B33911B604}" srcOrd="0" destOrd="0" presId="urn:microsoft.com/office/officeart/2005/8/layout/orgChart1"/>
    <dgm:cxn modelId="{734B20AD-173B-41D5-AA00-AC91D2AB7423}" type="presParOf" srcId="{3DAE1EA0-870A-4325-A77B-FE4A3159CE3D}" destId="{8D8CC304-9138-493B-81C0-30E34D3831BE}" srcOrd="1" destOrd="0" presId="urn:microsoft.com/office/officeart/2005/8/layout/orgChart1"/>
    <dgm:cxn modelId="{D3353356-AC1F-4EB9-AE24-D74575D5F310}" type="presParOf" srcId="{8D8CC304-9138-493B-81C0-30E34D3831BE}" destId="{AE91A650-DF74-46EC-8AF5-5FF7B3D89F01}" srcOrd="0" destOrd="0" presId="urn:microsoft.com/office/officeart/2005/8/layout/orgChart1"/>
    <dgm:cxn modelId="{FDC322F8-1FC4-4B2A-8110-29843227C991}" type="presParOf" srcId="{AE91A650-DF74-46EC-8AF5-5FF7B3D89F01}" destId="{B388C3F9-4CBB-4DA0-B59D-587EA44F8028}" srcOrd="0" destOrd="0" presId="urn:microsoft.com/office/officeart/2005/8/layout/orgChart1"/>
    <dgm:cxn modelId="{2EECA53F-928D-434C-8B42-9912CCAAED3E}" type="presParOf" srcId="{AE91A650-DF74-46EC-8AF5-5FF7B3D89F01}" destId="{4F98FDE8-ECEA-476D-9A3A-B869E646E789}" srcOrd="1" destOrd="0" presId="urn:microsoft.com/office/officeart/2005/8/layout/orgChart1"/>
    <dgm:cxn modelId="{00AD26CA-FAD6-47AF-8BF9-8A57E354BBDC}" type="presParOf" srcId="{8D8CC304-9138-493B-81C0-30E34D3831BE}" destId="{7A61DC8E-3981-4E1C-831A-21C087AEB291}" srcOrd="1" destOrd="0" presId="urn:microsoft.com/office/officeart/2005/8/layout/orgChart1"/>
    <dgm:cxn modelId="{684360F2-9DBF-4C59-84C7-5F06B21B0AA0}" type="presParOf" srcId="{8D8CC304-9138-493B-81C0-30E34D3831BE}" destId="{E14727BC-77D3-4C77-9758-8F6B8E2E3314}" srcOrd="2" destOrd="0" presId="urn:microsoft.com/office/officeart/2005/8/layout/orgChart1"/>
    <dgm:cxn modelId="{65B30072-FA9F-43B2-AF46-E049BAE47DC6}" type="presParOf" srcId="{3DAE1EA0-870A-4325-A77B-FE4A3159CE3D}" destId="{16D7C033-7A60-439F-BE28-D01A12A3613C}" srcOrd="2" destOrd="0" presId="urn:microsoft.com/office/officeart/2005/8/layout/orgChart1"/>
    <dgm:cxn modelId="{4C3673D3-0D76-4B5D-A76D-B9AD3A1DE2D2}" type="presParOf" srcId="{3DAE1EA0-870A-4325-A77B-FE4A3159CE3D}" destId="{3D151AEB-EB99-46D1-A99C-0F0ED9F6C7A5}" srcOrd="3" destOrd="0" presId="urn:microsoft.com/office/officeart/2005/8/layout/orgChart1"/>
    <dgm:cxn modelId="{E396B758-4166-4B77-AF5E-F6DB9C4BD585}" type="presParOf" srcId="{3D151AEB-EB99-46D1-A99C-0F0ED9F6C7A5}" destId="{F0E02E80-F623-4D79-BF53-2B7B1D3A49DA}" srcOrd="0" destOrd="0" presId="urn:microsoft.com/office/officeart/2005/8/layout/orgChart1"/>
    <dgm:cxn modelId="{D9869D41-D63A-4429-9647-52657E675DEA}" type="presParOf" srcId="{F0E02E80-F623-4D79-BF53-2B7B1D3A49DA}" destId="{5528184E-EC74-45EB-A56C-8D78829C6478}" srcOrd="0" destOrd="0" presId="urn:microsoft.com/office/officeart/2005/8/layout/orgChart1"/>
    <dgm:cxn modelId="{ADE55A33-F6CF-4783-A647-916476ABF721}" type="presParOf" srcId="{F0E02E80-F623-4D79-BF53-2B7B1D3A49DA}" destId="{5F566340-2322-4DDF-868B-C6C1EC7F0491}" srcOrd="1" destOrd="0" presId="urn:microsoft.com/office/officeart/2005/8/layout/orgChart1"/>
    <dgm:cxn modelId="{5DD7D9BB-7F32-471B-BCC3-460CDE675A22}" type="presParOf" srcId="{3D151AEB-EB99-46D1-A99C-0F0ED9F6C7A5}" destId="{A7FA251E-C2E7-403F-A56D-70136C2AFE7E}" srcOrd="1" destOrd="0" presId="urn:microsoft.com/office/officeart/2005/8/layout/orgChart1"/>
    <dgm:cxn modelId="{CC4A96DF-B1F2-4C5B-8D02-52FAE87FCDDB}" type="presParOf" srcId="{3D151AEB-EB99-46D1-A99C-0F0ED9F6C7A5}" destId="{C10E3808-332F-405A-9818-202CB396B8F3}" srcOrd="2" destOrd="0" presId="urn:microsoft.com/office/officeart/2005/8/layout/orgChart1"/>
    <dgm:cxn modelId="{6169F01C-669B-47C8-9F10-ECF656D34333}" type="presParOf" srcId="{200EC0A7-53BC-488A-92FB-94223427A371}" destId="{FF35942E-1259-4659-B06F-625705BA75C9}" srcOrd="2" destOrd="0" presId="urn:microsoft.com/office/officeart/2005/8/layout/orgChart1"/>
    <dgm:cxn modelId="{079E03C7-BE9A-4149-92F8-983F9D051FAF}" type="presParOf" srcId="{0D852F71-F5B0-4325-965E-8928C4153874}" destId="{C4F05C92-7571-4322-998C-9FADC1F9ED7F}" srcOrd="10" destOrd="0" presId="urn:microsoft.com/office/officeart/2005/8/layout/orgChart1"/>
    <dgm:cxn modelId="{6953F1A4-50A4-430D-9643-13739A92D85E}" type="presParOf" srcId="{0D852F71-F5B0-4325-965E-8928C4153874}" destId="{DD3D4CDA-B753-47E7-8C3C-490C64AC746C}" srcOrd="11" destOrd="0" presId="urn:microsoft.com/office/officeart/2005/8/layout/orgChart1"/>
    <dgm:cxn modelId="{F0DA1471-1335-4C53-BF1E-79674C630FBB}" type="presParOf" srcId="{DD3D4CDA-B753-47E7-8C3C-490C64AC746C}" destId="{863C72BF-C1EB-4548-87B5-A6949BA19ECC}" srcOrd="0" destOrd="0" presId="urn:microsoft.com/office/officeart/2005/8/layout/orgChart1"/>
    <dgm:cxn modelId="{AB4A5865-A3FA-4148-91EF-FB105272D942}" type="presParOf" srcId="{863C72BF-C1EB-4548-87B5-A6949BA19ECC}" destId="{826C94DD-43BD-44BA-B716-15B1F891E4D0}" srcOrd="0" destOrd="0" presId="urn:microsoft.com/office/officeart/2005/8/layout/orgChart1"/>
    <dgm:cxn modelId="{8023DE78-A93E-4CD4-B708-2EB566EFC8BC}" type="presParOf" srcId="{863C72BF-C1EB-4548-87B5-A6949BA19ECC}" destId="{FA311A09-9966-4C6A-9EBA-C09B1F61B237}" srcOrd="1" destOrd="0" presId="urn:microsoft.com/office/officeart/2005/8/layout/orgChart1"/>
    <dgm:cxn modelId="{99AC2ACE-5F18-457C-A0B8-01D8C12CBFBB}" type="presParOf" srcId="{DD3D4CDA-B753-47E7-8C3C-490C64AC746C}" destId="{7BFE3703-B805-495C-A8F8-C52D459D296A}" srcOrd="1" destOrd="0" presId="urn:microsoft.com/office/officeart/2005/8/layout/orgChart1"/>
    <dgm:cxn modelId="{352E439D-A585-41D2-B459-295524D4C98B}" type="presParOf" srcId="{7BFE3703-B805-495C-A8F8-C52D459D296A}" destId="{B8A0B3B7-ACDF-4F43-8E6C-D95AF5D17FF8}" srcOrd="0" destOrd="0" presId="urn:microsoft.com/office/officeart/2005/8/layout/orgChart1"/>
    <dgm:cxn modelId="{3AAD20E8-EFCD-4CE8-9622-A94C1D9D4A26}" type="presParOf" srcId="{7BFE3703-B805-495C-A8F8-C52D459D296A}" destId="{53F52AFA-7ED2-4CB2-B14E-CFA218BD901D}" srcOrd="1" destOrd="0" presId="urn:microsoft.com/office/officeart/2005/8/layout/orgChart1"/>
    <dgm:cxn modelId="{27DC0ADF-EDB1-4DE5-B524-A4158C86E881}" type="presParOf" srcId="{53F52AFA-7ED2-4CB2-B14E-CFA218BD901D}" destId="{7D4B63A9-FACD-4C22-B986-7FEF246EC26D}" srcOrd="0" destOrd="0" presId="urn:microsoft.com/office/officeart/2005/8/layout/orgChart1"/>
    <dgm:cxn modelId="{2FED1A0A-3084-4277-B64F-477950FD0520}" type="presParOf" srcId="{7D4B63A9-FACD-4C22-B986-7FEF246EC26D}" destId="{15D54692-4098-4BBA-A35D-6B8BFE25A89C}" srcOrd="0" destOrd="0" presId="urn:microsoft.com/office/officeart/2005/8/layout/orgChart1"/>
    <dgm:cxn modelId="{8844BCA5-CAC9-44EA-B5B8-710DE4D219C8}" type="presParOf" srcId="{7D4B63A9-FACD-4C22-B986-7FEF246EC26D}" destId="{E76F75E1-6E48-410C-80BB-C4FC31C24F4C}" srcOrd="1" destOrd="0" presId="urn:microsoft.com/office/officeart/2005/8/layout/orgChart1"/>
    <dgm:cxn modelId="{A27DA4D7-36E3-457D-A01C-80CFEFE74CD9}" type="presParOf" srcId="{53F52AFA-7ED2-4CB2-B14E-CFA218BD901D}" destId="{C6FD29B0-F06E-4699-9187-574B46ABA610}" srcOrd="1" destOrd="0" presId="urn:microsoft.com/office/officeart/2005/8/layout/orgChart1"/>
    <dgm:cxn modelId="{346908E9-AD9B-40CF-82D6-597FE052E8E4}" type="presParOf" srcId="{53F52AFA-7ED2-4CB2-B14E-CFA218BD901D}" destId="{597223DF-B4A3-4E79-A27A-C10CFEEE0A97}" srcOrd="2" destOrd="0" presId="urn:microsoft.com/office/officeart/2005/8/layout/orgChart1"/>
    <dgm:cxn modelId="{C82BC476-1A58-438F-ADD8-7FF16BBE4ADD}" type="presParOf" srcId="{DD3D4CDA-B753-47E7-8C3C-490C64AC746C}" destId="{4DD30E6D-F89E-4AFB-8FE9-4561545F6CB4}" srcOrd="2" destOrd="0" presId="urn:microsoft.com/office/officeart/2005/8/layout/orgChart1"/>
    <dgm:cxn modelId="{C870DC8D-3A7D-476C-B7BD-FB4B649326DF}" type="presParOf" srcId="{E46E64FC-C27A-4765-904D-01D5CF867DDE}" destId="{7E477940-90E6-4F50-AF74-1A551BFEC0DF}" srcOrd="2" destOrd="0" presId="urn:microsoft.com/office/officeart/2005/8/layout/orgChart1"/>
    <dgm:cxn modelId="{39A4117B-F110-4142-A80F-D845F2D39D61}" type="presParOf" srcId="{298DC0A0-491F-470D-BF55-6E5462C0B9DD}" destId="{DAEEE29C-C445-4F22-B99A-C7F5DC926D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2DEEC-8ECD-4EF6-8A51-E4AB9F5DE998}">
      <dsp:nvSpPr>
        <dsp:cNvPr id="0" name=""/>
        <dsp:cNvSpPr/>
      </dsp:nvSpPr>
      <dsp:spPr>
        <a:xfrm>
          <a:off x="5243804" y="2701348"/>
          <a:ext cx="3710029" cy="643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944"/>
              </a:lnTo>
              <a:lnTo>
                <a:pt x="3710029" y="321944"/>
              </a:lnTo>
              <a:lnTo>
                <a:pt x="3710029" y="643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5C023-7ABA-4B95-B9B1-00CF952E9E52}">
      <dsp:nvSpPr>
        <dsp:cNvPr id="0" name=""/>
        <dsp:cNvSpPr/>
      </dsp:nvSpPr>
      <dsp:spPr>
        <a:xfrm>
          <a:off x="5198083" y="2701348"/>
          <a:ext cx="91440" cy="643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3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2110B-E6B0-4E16-8840-30AFF0C891E9}">
      <dsp:nvSpPr>
        <dsp:cNvPr id="0" name=""/>
        <dsp:cNvSpPr/>
      </dsp:nvSpPr>
      <dsp:spPr>
        <a:xfrm>
          <a:off x="1533774" y="2701348"/>
          <a:ext cx="3710029" cy="643889"/>
        </a:xfrm>
        <a:custGeom>
          <a:avLst/>
          <a:gdLst/>
          <a:ahLst/>
          <a:cxnLst/>
          <a:rect l="0" t="0" r="0" b="0"/>
          <a:pathLst>
            <a:path>
              <a:moveTo>
                <a:pt x="3710029" y="0"/>
              </a:moveTo>
              <a:lnTo>
                <a:pt x="3710029" y="321944"/>
              </a:lnTo>
              <a:lnTo>
                <a:pt x="0" y="321944"/>
              </a:lnTo>
              <a:lnTo>
                <a:pt x="0" y="643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2189C-A06C-42E8-A724-430E07922ACB}">
      <dsp:nvSpPr>
        <dsp:cNvPr id="0" name=""/>
        <dsp:cNvSpPr/>
      </dsp:nvSpPr>
      <dsp:spPr>
        <a:xfrm>
          <a:off x="3710733" y="1168278"/>
          <a:ext cx="3066140" cy="1533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Deputy Vice Chancellor</a:t>
          </a:r>
          <a:endParaRPr lang="en-GB" sz="2600" kern="1200" dirty="0"/>
        </a:p>
      </dsp:txBody>
      <dsp:txXfrm>
        <a:off x="3710733" y="1168278"/>
        <a:ext cx="3066140" cy="1533070"/>
      </dsp:txXfrm>
    </dsp:sp>
    <dsp:sp modelId="{966D2C54-95E1-4F1D-A97C-037A4AB41444}">
      <dsp:nvSpPr>
        <dsp:cNvPr id="0" name=""/>
        <dsp:cNvSpPr/>
      </dsp:nvSpPr>
      <dsp:spPr>
        <a:xfrm>
          <a:off x="704" y="3345237"/>
          <a:ext cx="3066140" cy="1533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Associate Director – Outreach Recruitment &amp; Admissions</a:t>
          </a:r>
          <a:endParaRPr lang="en-GB" sz="2600" kern="1200" dirty="0"/>
        </a:p>
      </dsp:txBody>
      <dsp:txXfrm>
        <a:off x="704" y="3345237"/>
        <a:ext cx="3066140" cy="1533070"/>
      </dsp:txXfrm>
    </dsp:sp>
    <dsp:sp modelId="{934CD609-09A3-477D-B29D-E1EC71C7020E}">
      <dsp:nvSpPr>
        <dsp:cNvPr id="0" name=""/>
        <dsp:cNvSpPr/>
      </dsp:nvSpPr>
      <dsp:spPr>
        <a:xfrm>
          <a:off x="3710733" y="3345237"/>
          <a:ext cx="3066140" cy="1533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Associate Director – Advertising, Marketing &amp; Student Insight</a:t>
          </a:r>
        </a:p>
      </dsp:txBody>
      <dsp:txXfrm>
        <a:off x="3710733" y="3345237"/>
        <a:ext cx="3066140" cy="1533070"/>
      </dsp:txXfrm>
    </dsp:sp>
    <dsp:sp modelId="{961CBACA-A01F-4295-BE2F-AB265FD0406E}">
      <dsp:nvSpPr>
        <dsp:cNvPr id="0" name=""/>
        <dsp:cNvSpPr/>
      </dsp:nvSpPr>
      <dsp:spPr>
        <a:xfrm>
          <a:off x="7420763" y="3345237"/>
          <a:ext cx="3066140" cy="1533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Associate Director – International Recruitment &amp; Global Partnerships</a:t>
          </a:r>
        </a:p>
      </dsp:txBody>
      <dsp:txXfrm>
        <a:off x="7420763" y="3345237"/>
        <a:ext cx="3066140" cy="1533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C67A6-2127-49E8-94D8-9A726BEC41BE}">
      <dsp:nvSpPr>
        <dsp:cNvPr id="0" name=""/>
        <dsp:cNvSpPr/>
      </dsp:nvSpPr>
      <dsp:spPr>
        <a:xfrm>
          <a:off x="8387471" y="1561064"/>
          <a:ext cx="193446" cy="59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235"/>
              </a:lnTo>
              <a:lnTo>
                <a:pt x="193446" y="593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DA2B0-DA81-4F91-B922-8F7219E55E0F}">
      <dsp:nvSpPr>
        <dsp:cNvPr id="0" name=""/>
        <dsp:cNvSpPr/>
      </dsp:nvSpPr>
      <dsp:spPr>
        <a:xfrm>
          <a:off x="5782394" y="645418"/>
          <a:ext cx="3120934" cy="270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12"/>
              </a:lnTo>
              <a:lnTo>
                <a:pt x="3120934" y="135412"/>
              </a:lnTo>
              <a:lnTo>
                <a:pt x="3120934" y="270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2A10E-CA37-458E-ABBD-B6E378FCBFB2}">
      <dsp:nvSpPr>
        <dsp:cNvPr id="0" name=""/>
        <dsp:cNvSpPr/>
      </dsp:nvSpPr>
      <dsp:spPr>
        <a:xfrm>
          <a:off x="6792597" y="1572535"/>
          <a:ext cx="227853" cy="4244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4347"/>
              </a:lnTo>
              <a:lnTo>
                <a:pt x="227853" y="4244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56030-9CED-44D3-AE5F-F7C4BA2B2CFD}">
      <dsp:nvSpPr>
        <dsp:cNvPr id="0" name=""/>
        <dsp:cNvSpPr/>
      </dsp:nvSpPr>
      <dsp:spPr>
        <a:xfrm>
          <a:off x="6792597" y="1572535"/>
          <a:ext cx="227853" cy="3328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8701"/>
              </a:lnTo>
              <a:lnTo>
                <a:pt x="227853" y="33287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7A275-2B7C-4504-8AEF-4676609AA15D}">
      <dsp:nvSpPr>
        <dsp:cNvPr id="0" name=""/>
        <dsp:cNvSpPr/>
      </dsp:nvSpPr>
      <dsp:spPr>
        <a:xfrm>
          <a:off x="6792597" y="1572535"/>
          <a:ext cx="227853" cy="2413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3055"/>
              </a:lnTo>
              <a:lnTo>
                <a:pt x="227853" y="24130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5BD86-D950-4582-AE6E-772E7C634465}">
      <dsp:nvSpPr>
        <dsp:cNvPr id="0" name=""/>
        <dsp:cNvSpPr/>
      </dsp:nvSpPr>
      <dsp:spPr>
        <a:xfrm>
          <a:off x="6792597" y="1572535"/>
          <a:ext cx="227853" cy="1497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410"/>
              </a:lnTo>
              <a:lnTo>
                <a:pt x="227853" y="14974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8A31F-54FE-4F45-8D1D-17CAD7AAD9F4}">
      <dsp:nvSpPr>
        <dsp:cNvPr id="0" name=""/>
        <dsp:cNvSpPr/>
      </dsp:nvSpPr>
      <dsp:spPr>
        <a:xfrm>
          <a:off x="6792597" y="1572535"/>
          <a:ext cx="227853" cy="581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764"/>
              </a:lnTo>
              <a:lnTo>
                <a:pt x="227853" y="5817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60955-8C7A-4CC0-BC0E-DD58F25C9393}">
      <dsp:nvSpPr>
        <dsp:cNvPr id="0" name=""/>
        <dsp:cNvSpPr/>
      </dsp:nvSpPr>
      <dsp:spPr>
        <a:xfrm>
          <a:off x="5782394" y="645418"/>
          <a:ext cx="1526059" cy="282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883"/>
              </a:lnTo>
              <a:lnTo>
                <a:pt x="1526059" y="146883"/>
              </a:lnTo>
              <a:lnTo>
                <a:pt x="1526059" y="282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2C522-9E60-4B5F-B58F-ED3404A92A06}">
      <dsp:nvSpPr>
        <dsp:cNvPr id="0" name=""/>
        <dsp:cNvSpPr/>
      </dsp:nvSpPr>
      <dsp:spPr>
        <a:xfrm>
          <a:off x="5266537" y="1561064"/>
          <a:ext cx="193446" cy="2424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4527"/>
              </a:lnTo>
              <a:lnTo>
                <a:pt x="193446" y="24245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87280-5F84-4526-AEE5-B9FA6A8C3A5F}">
      <dsp:nvSpPr>
        <dsp:cNvPr id="0" name=""/>
        <dsp:cNvSpPr/>
      </dsp:nvSpPr>
      <dsp:spPr>
        <a:xfrm>
          <a:off x="5266537" y="1561064"/>
          <a:ext cx="193446" cy="150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881"/>
              </a:lnTo>
              <a:lnTo>
                <a:pt x="193446" y="15088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EEF59-291F-4F57-A0FE-D9096434FE13}">
      <dsp:nvSpPr>
        <dsp:cNvPr id="0" name=""/>
        <dsp:cNvSpPr/>
      </dsp:nvSpPr>
      <dsp:spPr>
        <a:xfrm>
          <a:off x="5266537" y="1561064"/>
          <a:ext cx="193446" cy="59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235"/>
              </a:lnTo>
              <a:lnTo>
                <a:pt x="193446" y="593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C83A0-3092-4E8D-8FDE-9C98B5460D1F}">
      <dsp:nvSpPr>
        <dsp:cNvPr id="0" name=""/>
        <dsp:cNvSpPr/>
      </dsp:nvSpPr>
      <dsp:spPr>
        <a:xfrm>
          <a:off x="5736674" y="645418"/>
          <a:ext cx="91440" cy="270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F2C69-7B4C-4212-AF92-B7E3A98A56D1}">
      <dsp:nvSpPr>
        <dsp:cNvPr id="0" name=""/>
        <dsp:cNvSpPr/>
      </dsp:nvSpPr>
      <dsp:spPr>
        <a:xfrm>
          <a:off x="4221927" y="645418"/>
          <a:ext cx="1560467" cy="270824"/>
        </a:xfrm>
        <a:custGeom>
          <a:avLst/>
          <a:gdLst/>
          <a:ahLst/>
          <a:cxnLst/>
          <a:rect l="0" t="0" r="0" b="0"/>
          <a:pathLst>
            <a:path>
              <a:moveTo>
                <a:pt x="1560467" y="0"/>
              </a:moveTo>
              <a:lnTo>
                <a:pt x="1560467" y="135412"/>
              </a:lnTo>
              <a:lnTo>
                <a:pt x="0" y="135412"/>
              </a:lnTo>
              <a:lnTo>
                <a:pt x="0" y="270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5CF08-A4F7-4C7A-8CCD-CD367407F031}">
      <dsp:nvSpPr>
        <dsp:cNvPr id="0" name=""/>
        <dsp:cNvSpPr/>
      </dsp:nvSpPr>
      <dsp:spPr>
        <a:xfrm>
          <a:off x="2145603" y="1561064"/>
          <a:ext cx="193446" cy="2424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4527"/>
              </a:lnTo>
              <a:lnTo>
                <a:pt x="193446" y="24245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97912-44F8-4D8C-9808-E0A94892B9D6}">
      <dsp:nvSpPr>
        <dsp:cNvPr id="0" name=""/>
        <dsp:cNvSpPr/>
      </dsp:nvSpPr>
      <dsp:spPr>
        <a:xfrm>
          <a:off x="2145603" y="1561064"/>
          <a:ext cx="193446" cy="150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881"/>
              </a:lnTo>
              <a:lnTo>
                <a:pt x="193446" y="15088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ED9F6-7D5F-4128-94C6-953A1CFF560E}">
      <dsp:nvSpPr>
        <dsp:cNvPr id="0" name=""/>
        <dsp:cNvSpPr/>
      </dsp:nvSpPr>
      <dsp:spPr>
        <a:xfrm>
          <a:off x="2145603" y="1561064"/>
          <a:ext cx="193446" cy="593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235"/>
              </a:lnTo>
              <a:lnTo>
                <a:pt x="193446" y="593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2110B-E6B0-4E16-8840-30AFF0C891E9}">
      <dsp:nvSpPr>
        <dsp:cNvPr id="0" name=""/>
        <dsp:cNvSpPr/>
      </dsp:nvSpPr>
      <dsp:spPr>
        <a:xfrm>
          <a:off x="2661460" y="645418"/>
          <a:ext cx="3120934" cy="270824"/>
        </a:xfrm>
        <a:custGeom>
          <a:avLst/>
          <a:gdLst/>
          <a:ahLst/>
          <a:cxnLst/>
          <a:rect l="0" t="0" r="0" b="0"/>
          <a:pathLst>
            <a:path>
              <a:moveTo>
                <a:pt x="3120934" y="0"/>
              </a:moveTo>
              <a:lnTo>
                <a:pt x="3120934" y="135412"/>
              </a:lnTo>
              <a:lnTo>
                <a:pt x="0" y="135412"/>
              </a:lnTo>
              <a:lnTo>
                <a:pt x="0" y="270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2189C-A06C-42E8-A724-430E07922ACB}">
      <dsp:nvSpPr>
        <dsp:cNvPr id="0" name=""/>
        <dsp:cNvSpPr/>
      </dsp:nvSpPr>
      <dsp:spPr>
        <a:xfrm>
          <a:off x="5137573" y="597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Associate Director Outreach Recruitment &amp; Admissions</a:t>
          </a:r>
          <a:endParaRPr lang="en-GB" sz="1100" kern="1200" dirty="0"/>
        </a:p>
      </dsp:txBody>
      <dsp:txXfrm>
        <a:off x="5137573" y="597"/>
        <a:ext cx="1289642" cy="644821"/>
      </dsp:txXfrm>
    </dsp:sp>
    <dsp:sp modelId="{966D2C54-95E1-4F1D-A97C-037A4AB41444}">
      <dsp:nvSpPr>
        <dsp:cNvPr id="0" name=""/>
        <dsp:cNvSpPr/>
      </dsp:nvSpPr>
      <dsp:spPr>
        <a:xfrm>
          <a:off x="2016639" y="916243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Admissions Manager (Operations)</a:t>
          </a:r>
        </a:p>
      </dsp:txBody>
      <dsp:txXfrm>
        <a:off x="2016639" y="916243"/>
        <a:ext cx="1289642" cy="644821"/>
      </dsp:txXfrm>
    </dsp:sp>
    <dsp:sp modelId="{5F4E6A0D-F388-492B-968D-CDFB6C66C01D}">
      <dsp:nvSpPr>
        <dsp:cNvPr id="0" name=""/>
        <dsp:cNvSpPr/>
      </dsp:nvSpPr>
      <dsp:spPr>
        <a:xfrm>
          <a:off x="2339050" y="1831889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 X Snr Admissions Officer</a:t>
          </a:r>
        </a:p>
      </dsp:txBody>
      <dsp:txXfrm>
        <a:off x="2339050" y="1831889"/>
        <a:ext cx="1289642" cy="644821"/>
      </dsp:txXfrm>
    </dsp:sp>
    <dsp:sp modelId="{A5A0A8A1-2346-4CEB-806A-E4693BB13113}">
      <dsp:nvSpPr>
        <dsp:cNvPr id="0" name=""/>
        <dsp:cNvSpPr/>
      </dsp:nvSpPr>
      <dsp:spPr>
        <a:xfrm>
          <a:off x="2339050" y="2747535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12 X Admissions Officer</a:t>
          </a:r>
        </a:p>
      </dsp:txBody>
      <dsp:txXfrm>
        <a:off x="2339050" y="2747535"/>
        <a:ext cx="1289642" cy="644821"/>
      </dsp:txXfrm>
    </dsp:sp>
    <dsp:sp modelId="{F51639CB-649F-47B6-885F-F0AF95E8E562}">
      <dsp:nvSpPr>
        <dsp:cNvPr id="0" name=""/>
        <dsp:cNvSpPr/>
      </dsp:nvSpPr>
      <dsp:spPr>
        <a:xfrm>
          <a:off x="2339050" y="3663181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4 X Admissions Assistants</a:t>
          </a:r>
        </a:p>
      </dsp:txBody>
      <dsp:txXfrm>
        <a:off x="2339050" y="3663181"/>
        <a:ext cx="1289642" cy="644821"/>
      </dsp:txXfrm>
    </dsp:sp>
    <dsp:sp modelId="{3770E727-2D48-4468-9065-BA997177B91E}">
      <dsp:nvSpPr>
        <dsp:cNvPr id="0" name=""/>
        <dsp:cNvSpPr/>
      </dsp:nvSpPr>
      <dsp:spPr>
        <a:xfrm>
          <a:off x="3577106" y="916243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Admissions Manager (Systems)</a:t>
          </a:r>
        </a:p>
      </dsp:txBody>
      <dsp:txXfrm>
        <a:off x="3577106" y="916243"/>
        <a:ext cx="1289642" cy="644821"/>
      </dsp:txXfrm>
    </dsp:sp>
    <dsp:sp modelId="{57BD4A5D-89B4-4013-B141-4D87911C9ACA}">
      <dsp:nvSpPr>
        <dsp:cNvPr id="0" name=""/>
        <dsp:cNvSpPr/>
      </dsp:nvSpPr>
      <dsp:spPr>
        <a:xfrm>
          <a:off x="5137573" y="916243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International Student Support &amp; UKVI Compliance Manager</a:t>
          </a:r>
          <a:endParaRPr lang="en-GB" sz="1100" kern="1200" dirty="0"/>
        </a:p>
      </dsp:txBody>
      <dsp:txXfrm>
        <a:off x="5137573" y="916243"/>
        <a:ext cx="1289642" cy="644821"/>
      </dsp:txXfrm>
    </dsp:sp>
    <dsp:sp modelId="{6D7CE01F-FC1C-4325-AEAB-0760246672CC}">
      <dsp:nvSpPr>
        <dsp:cNvPr id="0" name=""/>
        <dsp:cNvSpPr/>
      </dsp:nvSpPr>
      <dsp:spPr>
        <a:xfrm>
          <a:off x="5459984" y="1831889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International Student Advisor</a:t>
          </a:r>
          <a:endParaRPr lang="en-GB" sz="1100" kern="1200" dirty="0"/>
        </a:p>
      </dsp:txBody>
      <dsp:txXfrm>
        <a:off x="5459984" y="1831889"/>
        <a:ext cx="1289642" cy="644821"/>
      </dsp:txXfrm>
    </dsp:sp>
    <dsp:sp modelId="{78B86AEE-D9F3-476F-B4B9-467739759E01}">
      <dsp:nvSpPr>
        <dsp:cNvPr id="0" name=""/>
        <dsp:cNvSpPr/>
      </dsp:nvSpPr>
      <dsp:spPr>
        <a:xfrm>
          <a:off x="5459984" y="2747535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 X International Student Support and UKVI Compliance Officer</a:t>
          </a:r>
          <a:endParaRPr lang="en-GB" sz="1100" kern="1200" dirty="0"/>
        </a:p>
      </dsp:txBody>
      <dsp:txXfrm>
        <a:off x="5459984" y="2747535"/>
        <a:ext cx="1289642" cy="644821"/>
      </dsp:txXfrm>
    </dsp:sp>
    <dsp:sp modelId="{F26DB4E7-022D-4D14-8514-F966BC668A27}">
      <dsp:nvSpPr>
        <dsp:cNvPr id="0" name=""/>
        <dsp:cNvSpPr/>
      </dsp:nvSpPr>
      <dsp:spPr>
        <a:xfrm>
          <a:off x="5459984" y="3663181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International Student Support and UKVI Compliance Assistant</a:t>
          </a:r>
          <a:endParaRPr lang="en-GB" sz="1100" kern="1200" dirty="0"/>
        </a:p>
      </dsp:txBody>
      <dsp:txXfrm>
        <a:off x="5459984" y="3663181"/>
        <a:ext cx="1289642" cy="644821"/>
      </dsp:txXfrm>
    </dsp:sp>
    <dsp:sp modelId="{758C1A75-B1AF-4C60-A6E2-92C20364E083}">
      <dsp:nvSpPr>
        <dsp:cNvPr id="0" name=""/>
        <dsp:cNvSpPr/>
      </dsp:nvSpPr>
      <dsp:spPr>
        <a:xfrm>
          <a:off x="6663633" y="927714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Outreach and Recruitment Manager</a:t>
          </a:r>
          <a:endParaRPr lang="en-GB" sz="1100" kern="1200" dirty="0"/>
        </a:p>
      </dsp:txBody>
      <dsp:txXfrm>
        <a:off x="6663633" y="927714"/>
        <a:ext cx="1289642" cy="644821"/>
      </dsp:txXfrm>
    </dsp:sp>
    <dsp:sp modelId="{0BEFA4CB-5F44-47BB-BF70-CA6D2E6D58F2}">
      <dsp:nvSpPr>
        <dsp:cNvPr id="0" name=""/>
        <dsp:cNvSpPr/>
      </dsp:nvSpPr>
      <dsp:spPr>
        <a:xfrm>
          <a:off x="7020451" y="1831889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Snr Outreach and Recruitment Officer</a:t>
          </a:r>
          <a:endParaRPr lang="en-GB" sz="1100" kern="1200" dirty="0"/>
        </a:p>
      </dsp:txBody>
      <dsp:txXfrm>
        <a:off x="7020451" y="1831889"/>
        <a:ext cx="1289642" cy="644821"/>
      </dsp:txXfrm>
    </dsp:sp>
    <dsp:sp modelId="{52382CEC-8B1F-4064-BBB1-6363F858A319}">
      <dsp:nvSpPr>
        <dsp:cNvPr id="0" name=""/>
        <dsp:cNvSpPr/>
      </dsp:nvSpPr>
      <dsp:spPr>
        <a:xfrm>
          <a:off x="7020451" y="2747535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5 X Outreach and Recruitment Officer</a:t>
          </a:r>
          <a:endParaRPr lang="en-GB" sz="1100" kern="1200" dirty="0"/>
        </a:p>
      </dsp:txBody>
      <dsp:txXfrm>
        <a:off x="7020451" y="2747535"/>
        <a:ext cx="1289642" cy="644821"/>
      </dsp:txXfrm>
    </dsp:sp>
    <dsp:sp modelId="{ECFCC40A-E598-493B-8340-D60DD7BEE2C8}">
      <dsp:nvSpPr>
        <dsp:cNvPr id="0" name=""/>
        <dsp:cNvSpPr/>
      </dsp:nvSpPr>
      <dsp:spPr>
        <a:xfrm>
          <a:off x="7020451" y="3663181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Outreach and Recruitment Assistant</a:t>
          </a:r>
          <a:endParaRPr lang="en-GB" sz="1100" kern="1200" dirty="0"/>
        </a:p>
      </dsp:txBody>
      <dsp:txXfrm>
        <a:off x="7020451" y="3663181"/>
        <a:ext cx="1289642" cy="644821"/>
      </dsp:txXfrm>
    </dsp:sp>
    <dsp:sp modelId="{B33E74C5-926A-49B2-9581-28430BAE91DA}">
      <dsp:nvSpPr>
        <dsp:cNvPr id="0" name=""/>
        <dsp:cNvSpPr/>
      </dsp:nvSpPr>
      <dsp:spPr>
        <a:xfrm>
          <a:off x="7020451" y="4578827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UniConnect</a:t>
          </a:r>
          <a:r>
            <a:rPr lang="en-US" sz="1100" kern="1200" dirty="0"/>
            <a:t> Outreach Officer</a:t>
          </a:r>
          <a:endParaRPr lang="en-GB" sz="1100" kern="1200" dirty="0"/>
        </a:p>
      </dsp:txBody>
      <dsp:txXfrm>
        <a:off x="7020451" y="4578827"/>
        <a:ext cx="1289642" cy="644821"/>
      </dsp:txXfrm>
    </dsp:sp>
    <dsp:sp modelId="{FAE67821-981B-43A2-8B25-EB0A35240A76}">
      <dsp:nvSpPr>
        <dsp:cNvPr id="0" name=""/>
        <dsp:cNvSpPr/>
      </dsp:nvSpPr>
      <dsp:spPr>
        <a:xfrm>
          <a:off x="7020451" y="5494473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UK International Recruitment Officer</a:t>
          </a:r>
          <a:endParaRPr lang="en-GB" sz="1100" kern="1200" dirty="0"/>
        </a:p>
      </dsp:txBody>
      <dsp:txXfrm>
        <a:off x="7020451" y="5494473"/>
        <a:ext cx="1289642" cy="644821"/>
      </dsp:txXfrm>
    </dsp:sp>
    <dsp:sp modelId="{DBEACD09-2AD2-416A-865E-B66FBBB70262}">
      <dsp:nvSpPr>
        <dsp:cNvPr id="0" name=""/>
        <dsp:cNvSpPr/>
      </dsp:nvSpPr>
      <dsp:spPr>
        <a:xfrm>
          <a:off x="8258507" y="916243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Snr Recruitment Support Officer</a:t>
          </a:r>
          <a:endParaRPr lang="en-GB" sz="1100" kern="1200" dirty="0"/>
        </a:p>
      </dsp:txBody>
      <dsp:txXfrm>
        <a:off x="8258507" y="916243"/>
        <a:ext cx="1289642" cy="644821"/>
      </dsp:txXfrm>
    </dsp:sp>
    <dsp:sp modelId="{C6C2A7EC-8880-431A-A83A-821263FF6BEF}">
      <dsp:nvSpPr>
        <dsp:cNvPr id="0" name=""/>
        <dsp:cNvSpPr/>
      </dsp:nvSpPr>
      <dsp:spPr>
        <a:xfrm>
          <a:off x="8580918" y="1831889"/>
          <a:ext cx="1289642" cy="64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 X RST Assistant</a:t>
          </a:r>
          <a:endParaRPr lang="en-GB" sz="1100" kern="1200" dirty="0"/>
        </a:p>
      </dsp:txBody>
      <dsp:txXfrm>
        <a:off x="8580918" y="1831889"/>
        <a:ext cx="1289642" cy="644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5613E-6CCC-4840-ABC6-3534D35A895D}">
      <dsp:nvSpPr>
        <dsp:cNvPr id="0" name=""/>
        <dsp:cNvSpPr/>
      </dsp:nvSpPr>
      <dsp:spPr>
        <a:xfrm>
          <a:off x="10958382" y="2844510"/>
          <a:ext cx="867770" cy="15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2"/>
              </a:lnTo>
              <a:lnTo>
                <a:pt x="867770" y="75302"/>
              </a:lnTo>
              <a:lnTo>
                <a:pt x="867770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08493-6B88-4947-9EDA-1CDA3D29106C}">
      <dsp:nvSpPr>
        <dsp:cNvPr id="0" name=""/>
        <dsp:cNvSpPr/>
      </dsp:nvSpPr>
      <dsp:spPr>
        <a:xfrm>
          <a:off x="10912662" y="2844510"/>
          <a:ext cx="91440" cy="150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AC0DD-4580-45D5-B8D1-33E171FAAF9E}">
      <dsp:nvSpPr>
        <dsp:cNvPr id="0" name=""/>
        <dsp:cNvSpPr/>
      </dsp:nvSpPr>
      <dsp:spPr>
        <a:xfrm>
          <a:off x="9803745" y="3353697"/>
          <a:ext cx="107574" cy="32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96"/>
              </a:lnTo>
              <a:lnTo>
                <a:pt x="107574" y="329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D64EA-9FCA-4179-AAB2-BFBF2B91EAB4}">
      <dsp:nvSpPr>
        <dsp:cNvPr id="0" name=""/>
        <dsp:cNvSpPr/>
      </dsp:nvSpPr>
      <dsp:spPr>
        <a:xfrm>
          <a:off x="10090611" y="2844510"/>
          <a:ext cx="867770" cy="150604"/>
        </a:xfrm>
        <a:custGeom>
          <a:avLst/>
          <a:gdLst/>
          <a:ahLst/>
          <a:cxnLst/>
          <a:rect l="0" t="0" r="0" b="0"/>
          <a:pathLst>
            <a:path>
              <a:moveTo>
                <a:pt x="867770" y="0"/>
              </a:moveTo>
              <a:lnTo>
                <a:pt x="867770" y="75302"/>
              </a:lnTo>
              <a:lnTo>
                <a:pt x="0" y="75302"/>
              </a:lnTo>
              <a:lnTo>
                <a:pt x="0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0138C-4492-47F7-8132-2C99FB52B2C9}">
      <dsp:nvSpPr>
        <dsp:cNvPr id="0" name=""/>
        <dsp:cNvSpPr/>
      </dsp:nvSpPr>
      <dsp:spPr>
        <a:xfrm>
          <a:off x="6312942" y="2335322"/>
          <a:ext cx="4645439" cy="15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2"/>
              </a:lnTo>
              <a:lnTo>
                <a:pt x="4645439" y="75302"/>
              </a:lnTo>
              <a:lnTo>
                <a:pt x="4645439" y="1506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C0CAE-0DCC-4D6A-8C0A-3738669D77AE}">
      <dsp:nvSpPr>
        <dsp:cNvPr id="0" name=""/>
        <dsp:cNvSpPr/>
      </dsp:nvSpPr>
      <dsp:spPr>
        <a:xfrm>
          <a:off x="8737550" y="2850889"/>
          <a:ext cx="126708" cy="1341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892"/>
              </a:lnTo>
              <a:lnTo>
                <a:pt x="126708" y="13418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F3B21-2A35-4DDF-8F79-4B4188D5DB75}">
      <dsp:nvSpPr>
        <dsp:cNvPr id="0" name=""/>
        <dsp:cNvSpPr/>
      </dsp:nvSpPr>
      <dsp:spPr>
        <a:xfrm>
          <a:off x="8737550" y="2850889"/>
          <a:ext cx="126708" cy="832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704"/>
              </a:lnTo>
              <a:lnTo>
                <a:pt x="126708" y="8327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CF274-3D99-4664-8198-928A78949C6B}">
      <dsp:nvSpPr>
        <dsp:cNvPr id="0" name=""/>
        <dsp:cNvSpPr/>
      </dsp:nvSpPr>
      <dsp:spPr>
        <a:xfrm>
          <a:off x="8737550" y="2850889"/>
          <a:ext cx="126708" cy="323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16"/>
              </a:lnTo>
              <a:lnTo>
                <a:pt x="126708" y="3235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60955-8C7A-4CC0-BC0E-DD58F25C9393}">
      <dsp:nvSpPr>
        <dsp:cNvPr id="0" name=""/>
        <dsp:cNvSpPr/>
      </dsp:nvSpPr>
      <dsp:spPr>
        <a:xfrm>
          <a:off x="6312942" y="2335322"/>
          <a:ext cx="2711473" cy="156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81"/>
              </a:lnTo>
              <a:lnTo>
                <a:pt x="2711473" y="81681"/>
              </a:lnTo>
              <a:lnTo>
                <a:pt x="2711473" y="156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EBFF6-1C67-4116-B6EB-7EC11F5F6A74}">
      <dsp:nvSpPr>
        <dsp:cNvPr id="0" name=""/>
        <dsp:cNvSpPr/>
      </dsp:nvSpPr>
      <dsp:spPr>
        <a:xfrm>
          <a:off x="7888913" y="3353697"/>
          <a:ext cx="107574" cy="839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083"/>
              </a:lnTo>
              <a:lnTo>
                <a:pt x="107574" y="839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1A875-F8E8-4A5D-B766-63E300338558}">
      <dsp:nvSpPr>
        <dsp:cNvPr id="0" name=""/>
        <dsp:cNvSpPr/>
      </dsp:nvSpPr>
      <dsp:spPr>
        <a:xfrm>
          <a:off x="7888913" y="3353697"/>
          <a:ext cx="107574" cy="32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96"/>
              </a:lnTo>
              <a:lnTo>
                <a:pt x="107574" y="329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01C1D-9B13-495E-8BB1-9E9C89D860FE}">
      <dsp:nvSpPr>
        <dsp:cNvPr id="0" name=""/>
        <dsp:cNvSpPr/>
      </dsp:nvSpPr>
      <dsp:spPr>
        <a:xfrm>
          <a:off x="6874124" y="2844510"/>
          <a:ext cx="1301655" cy="15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2"/>
              </a:lnTo>
              <a:lnTo>
                <a:pt x="1301655" y="75302"/>
              </a:lnTo>
              <a:lnTo>
                <a:pt x="1301655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8D644-EF82-48EB-A48A-8D7CB585A4EE}">
      <dsp:nvSpPr>
        <dsp:cNvPr id="0" name=""/>
        <dsp:cNvSpPr/>
      </dsp:nvSpPr>
      <dsp:spPr>
        <a:xfrm>
          <a:off x="7021143" y="3353697"/>
          <a:ext cx="107574" cy="1348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8271"/>
              </a:lnTo>
              <a:lnTo>
                <a:pt x="107574" y="13482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56592-779F-434D-87AE-DE4B1223C055}">
      <dsp:nvSpPr>
        <dsp:cNvPr id="0" name=""/>
        <dsp:cNvSpPr/>
      </dsp:nvSpPr>
      <dsp:spPr>
        <a:xfrm>
          <a:off x="7021143" y="3353697"/>
          <a:ext cx="107574" cy="839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083"/>
              </a:lnTo>
              <a:lnTo>
                <a:pt x="107574" y="839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50428-EFA8-40EA-89AC-4C0F0BF01917}">
      <dsp:nvSpPr>
        <dsp:cNvPr id="0" name=""/>
        <dsp:cNvSpPr/>
      </dsp:nvSpPr>
      <dsp:spPr>
        <a:xfrm>
          <a:off x="7021143" y="3353697"/>
          <a:ext cx="107574" cy="32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96"/>
              </a:lnTo>
              <a:lnTo>
                <a:pt x="107574" y="329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D32D0-C23D-4EDC-B960-6C32430A797E}">
      <dsp:nvSpPr>
        <dsp:cNvPr id="0" name=""/>
        <dsp:cNvSpPr/>
      </dsp:nvSpPr>
      <dsp:spPr>
        <a:xfrm>
          <a:off x="6874124" y="2844510"/>
          <a:ext cx="433885" cy="15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2"/>
              </a:lnTo>
              <a:lnTo>
                <a:pt x="433885" y="75302"/>
              </a:lnTo>
              <a:lnTo>
                <a:pt x="433885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F3A8A-3E0E-4A5C-B5BF-41AE9D41816A}">
      <dsp:nvSpPr>
        <dsp:cNvPr id="0" name=""/>
        <dsp:cNvSpPr/>
      </dsp:nvSpPr>
      <dsp:spPr>
        <a:xfrm>
          <a:off x="6153373" y="3353697"/>
          <a:ext cx="107574" cy="32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96"/>
              </a:lnTo>
              <a:lnTo>
                <a:pt x="107574" y="329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B6243-0548-4407-88E1-021D7E128A26}">
      <dsp:nvSpPr>
        <dsp:cNvPr id="0" name=""/>
        <dsp:cNvSpPr/>
      </dsp:nvSpPr>
      <dsp:spPr>
        <a:xfrm>
          <a:off x="6440239" y="2844510"/>
          <a:ext cx="433885" cy="150604"/>
        </a:xfrm>
        <a:custGeom>
          <a:avLst/>
          <a:gdLst/>
          <a:ahLst/>
          <a:cxnLst/>
          <a:rect l="0" t="0" r="0" b="0"/>
          <a:pathLst>
            <a:path>
              <a:moveTo>
                <a:pt x="433885" y="0"/>
              </a:moveTo>
              <a:lnTo>
                <a:pt x="433885" y="75302"/>
              </a:lnTo>
              <a:lnTo>
                <a:pt x="0" y="75302"/>
              </a:lnTo>
              <a:lnTo>
                <a:pt x="0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A63ED-CD80-420D-8F95-92A458C7B0B4}">
      <dsp:nvSpPr>
        <dsp:cNvPr id="0" name=""/>
        <dsp:cNvSpPr/>
      </dsp:nvSpPr>
      <dsp:spPr>
        <a:xfrm>
          <a:off x="5285602" y="3353697"/>
          <a:ext cx="107574" cy="1348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8271"/>
              </a:lnTo>
              <a:lnTo>
                <a:pt x="107574" y="13482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C03BB-C40F-4D7F-86D1-509C69260305}">
      <dsp:nvSpPr>
        <dsp:cNvPr id="0" name=""/>
        <dsp:cNvSpPr/>
      </dsp:nvSpPr>
      <dsp:spPr>
        <a:xfrm>
          <a:off x="5285602" y="3353697"/>
          <a:ext cx="107574" cy="839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083"/>
              </a:lnTo>
              <a:lnTo>
                <a:pt x="107574" y="839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3FBD7-E9B4-48FF-89A4-6BE1C86D4466}">
      <dsp:nvSpPr>
        <dsp:cNvPr id="0" name=""/>
        <dsp:cNvSpPr/>
      </dsp:nvSpPr>
      <dsp:spPr>
        <a:xfrm>
          <a:off x="5285602" y="3353697"/>
          <a:ext cx="107574" cy="32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96"/>
              </a:lnTo>
              <a:lnTo>
                <a:pt x="107574" y="329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2B769-9609-40B9-9AEA-EE8EA1AC38A4}">
      <dsp:nvSpPr>
        <dsp:cNvPr id="0" name=""/>
        <dsp:cNvSpPr/>
      </dsp:nvSpPr>
      <dsp:spPr>
        <a:xfrm>
          <a:off x="5572469" y="2844510"/>
          <a:ext cx="1301655" cy="150604"/>
        </a:xfrm>
        <a:custGeom>
          <a:avLst/>
          <a:gdLst/>
          <a:ahLst/>
          <a:cxnLst/>
          <a:rect l="0" t="0" r="0" b="0"/>
          <a:pathLst>
            <a:path>
              <a:moveTo>
                <a:pt x="1301655" y="0"/>
              </a:moveTo>
              <a:lnTo>
                <a:pt x="1301655" y="75302"/>
              </a:lnTo>
              <a:lnTo>
                <a:pt x="0" y="75302"/>
              </a:lnTo>
              <a:lnTo>
                <a:pt x="0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C83A0-3092-4E8D-8FDE-9C98B5460D1F}">
      <dsp:nvSpPr>
        <dsp:cNvPr id="0" name=""/>
        <dsp:cNvSpPr/>
      </dsp:nvSpPr>
      <dsp:spPr>
        <a:xfrm>
          <a:off x="6312942" y="2335322"/>
          <a:ext cx="561182" cy="15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2"/>
              </a:lnTo>
              <a:lnTo>
                <a:pt x="561182" y="75302"/>
              </a:lnTo>
              <a:lnTo>
                <a:pt x="561182" y="1506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40E8-487C-4F03-98B2-F5A7A9DE23D8}">
      <dsp:nvSpPr>
        <dsp:cNvPr id="0" name=""/>
        <dsp:cNvSpPr/>
      </dsp:nvSpPr>
      <dsp:spPr>
        <a:xfrm>
          <a:off x="4428095" y="3353697"/>
          <a:ext cx="97312" cy="839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083"/>
              </a:lnTo>
              <a:lnTo>
                <a:pt x="97312" y="839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01A48-93AC-4E88-BB0F-8FC620DD6424}">
      <dsp:nvSpPr>
        <dsp:cNvPr id="0" name=""/>
        <dsp:cNvSpPr/>
      </dsp:nvSpPr>
      <dsp:spPr>
        <a:xfrm>
          <a:off x="4428095" y="3353697"/>
          <a:ext cx="97312" cy="32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96"/>
              </a:lnTo>
              <a:lnTo>
                <a:pt x="97312" y="329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12A49-E9E1-4474-8657-FA86E79FC717}">
      <dsp:nvSpPr>
        <dsp:cNvPr id="0" name=""/>
        <dsp:cNvSpPr/>
      </dsp:nvSpPr>
      <dsp:spPr>
        <a:xfrm>
          <a:off x="2535273" y="2844510"/>
          <a:ext cx="2179688" cy="15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2"/>
              </a:lnTo>
              <a:lnTo>
                <a:pt x="2179688" y="75302"/>
              </a:lnTo>
              <a:lnTo>
                <a:pt x="2179688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17D4F-29AF-49A2-A9FF-C7A2074C72D3}">
      <dsp:nvSpPr>
        <dsp:cNvPr id="0" name=""/>
        <dsp:cNvSpPr/>
      </dsp:nvSpPr>
      <dsp:spPr>
        <a:xfrm>
          <a:off x="3550062" y="3353697"/>
          <a:ext cx="107574" cy="32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96"/>
              </a:lnTo>
              <a:lnTo>
                <a:pt x="107574" y="329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D36E8-B6C4-4755-97A5-85254519488D}">
      <dsp:nvSpPr>
        <dsp:cNvPr id="0" name=""/>
        <dsp:cNvSpPr/>
      </dsp:nvSpPr>
      <dsp:spPr>
        <a:xfrm>
          <a:off x="2535273" y="2844510"/>
          <a:ext cx="1301655" cy="15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2"/>
              </a:lnTo>
              <a:lnTo>
                <a:pt x="1301655" y="75302"/>
              </a:lnTo>
              <a:lnTo>
                <a:pt x="1301655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C1FC7-6DEC-442E-9CA0-7B3034EAB2F7}">
      <dsp:nvSpPr>
        <dsp:cNvPr id="0" name=""/>
        <dsp:cNvSpPr/>
      </dsp:nvSpPr>
      <dsp:spPr>
        <a:xfrm>
          <a:off x="2535273" y="2844510"/>
          <a:ext cx="433885" cy="15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2"/>
              </a:lnTo>
              <a:lnTo>
                <a:pt x="433885" y="75302"/>
              </a:lnTo>
              <a:lnTo>
                <a:pt x="433885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476E8-74E6-4170-82B2-5452E4077D75}">
      <dsp:nvSpPr>
        <dsp:cNvPr id="0" name=""/>
        <dsp:cNvSpPr/>
      </dsp:nvSpPr>
      <dsp:spPr>
        <a:xfrm>
          <a:off x="2101388" y="2844510"/>
          <a:ext cx="433885" cy="150604"/>
        </a:xfrm>
        <a:custGeom>
          <a:avLst/>
          <a:gdLst/>
          <a:ahLst/>
          <a:cxnLst/>
          <a:rect l="0" t="0" r="0" b="0"/>
          <a:pathLst>
            <a:path>
              <a:moveTo>
                <a:pt x="433885" y="0"/>
              </a:moveTo>
              <a:lnTo>
                <a:pt x="433885" y="75302"/>
              </a:lnTo>
              <a:lnTo>
                <a:pt x="0" y="75302"/>
              </a:lnTo>
              <a:lnTo>
                <a:pt x="0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FBF3D-4386-43E4-A4B5-E53551CCD969}">
      <dsp:nvSpPr>
        <dsp:cNvPr id="0" name=""/>
        <dsp:cNvSpPr/>
      </dsp:nvSpPr>
      <dsp:spPr>
        <a:xfrm>
          <a:off x="946751" y="3353697"/>
          <a:ext cx="107574" cy="839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083"/>
              </a:lnTo>
              <a:lnTo>
                <a:pt x="107574" y="839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2968C-6779-4220-9031-CE9739FFF521}">
      <dsp:nvSpPr>
        <dsp:cNvPr id="0" name=""/>
        <dsp:cNvSpPr/>
      </dsp:nvSpPr>
      <dsp:spPr>
        <a:xfrm>
          <a:off x="946751" y="3353697"/>
          <a:ext cx="107574" cy="32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96"/>
              </a:lnTo>
              <a:lnTo>
                <a:pt x="107574" y="329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7EE55-C93D-434D-8B64-5EDBD0B14A58}">
      <dsp:nvSpPr>
        <dsp:cNvPr id="0" name=""/>
        <dsp:cNvSpPr/>
      </dsp:nvSpPr>
      <dsp:spPr>
        <a:xfrm>
          <a:off x="1233617" y="2844510"/>
          <a:ext cx="1301655" cy="150604"/>
        </a:xfrm>
        <a:custGeom>
          <a:avLst/>
          <a:gdLst/>
          <a:ahLst/>
          <a:cxnLst/>
          <a:rect l="0" t="0" r="0" b="0"/>
          <a:pathLst>
            <a:path>
              <a:moveTo>
                <a:pt x="1301655" y="0"/>
              </a:moveTo>
              <a:lnTo>
                <a:pt x="1301655" y="75302"/>
              </a:lnTo>
              <a:lnTo>
                <a:pt x="0" y="75302"/>
              </a:lnTo>
              <a:lnTo>
                <a:pt x="0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B1204-19BD-4262-9D4D-D108395C5BE6}">
      <dsp:nvSpPr>
        <dsp:cNvPr id="0" name=""/>
        <dsp:cNvSpPr/>
      </dsp:nvSpPr>
      <dsp:spPr>
        <a:xfrm>
          <a:off x="78981" y="3353697"/>
          <a:ext cx="107574" cy="32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96"/>
              </a:lnTo>
              <a:lnTo>
                <a:pt x="107574" y="329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25227-563A-45EF-BA8B-9769B5E4F4F5}">
      <dsp:nvSpPr>
        <dsp:cNvPr id="0" name=""/>
        <dsp:cNvSpPr/>
      </dsp:nvSpPr>
      <dsp:spPr>
        <a:xfrm>
          <a:off x="365847" y="2844510"/>
          <a:ext cx="2169425" cy="150604"/>
        </a:xfrm>
        <a:custGeom>
          <a:avLst/>
          <a:gdLst/>
          <a:ahLst/>
          <a:cxnLst/>
          <a:rect l="0" t="0" r="0" b="0"/>
          <a:pathLst>
            <a:path>
              <a:moveTo>
                <a:pt x="2169425" y="0"/>
              </a:moveTo>
              <a:lnTo>
                <a:pt x="2169425" y="75302"/>
              </a:lnTo>
              <a:lnTo>
                <a:pt x="0" y="75302"/>
              </a:lnTo>
              <a:lnTo>
                <a:pt x="0" y="15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5C023-7ABA-4B95-B9B1-00CF952E9E52}">
      <dsp:nvSpPr>
        <dsp:cNvPr id="0" name=""/>
        <dsp:cNvSpPr/>
      </dsp:nvSpPr>
      <dsp:spPr>
        <a:xfrm>
          <a:off x="2535273" y="2335322"/>
          <a:ext cx="3777669" cy="150604"/>
        </a:xfrm>
        <a:custGeom>
          <a:avLst/>
          <a:gdLst/>
          <a:ahLst/>
          <a:cxnLst/>
          <a:rect l="0" t="0" r="0" b="0"/>
          <a:pathLst>
            <a:path>
              <a:moveTo>
                <a:pt x="3777669" y="0"/>
              </a:moveTo>
              <a:lnTo>
                <a:pt x="3777669" y="75302"/>
              </a:lnTo>
              <a:lnTo>
                <a:pt x="0" y="75302"/>
              </a:lnTo>
              <a:lnTo>
                <a:pt x="0" y="1506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2110B-E6B0-4E16-8840-30AFF0C891E9}">
      <dsp:nvSpPr>
        <dsp:cNvPr id="0" name=""/>
        <dsp:cNvSpPr/>
      </dsp:nvSpPr>
      <dsp:spPr>
        <a:xfrm>
          <a:off x="1667502" y="2335322"/>
          <a:ext cx="4645439" cy="150604"/>
        </a:xfrm>
        <a:custGeom>
          <a:avLst/>
          <a:gdLst/>
          <a:ahLst/>
          <a:cxnLst/>
          <a:rect l="0" t="0" r="0" b="0"/>
          <a:pathLst>
            <a:path>
              <a:moveTo>
                <a:pt x="4645439" y="0"/>
              </a:moveTo>
              <a:lnTo>
                <a:pt x="4645439" y="75302"/>
              </a:lnTo>
              <a:lnTo>
                <a:pt x="0" y="75302"/>
              </a:lnTo>
              <a:lnTo>
                <a:pt x="0" y="1506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2189C-A06C-42E8-A724-430E07922ACB}">
      <dsp:nvSpPr>
        <dsp:cNvPr id="0" name=""/>
        <dsp:cNvSpPr/>
      </dsp:nvSpPr>
      <dsp:spPr>
        <a:xfrm>
          <a:off x="5954359" y="1976739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Associate Director Advertising, Marketing and Student Insight</a:t>
          </a:r>
          <a:endParaRPr lang="en-GB" sz="600" kern="1200" dirty="0"/>
        </a:p>
      </dsp:txBody>
      <dsp:txXfrm>
        <a:off x="5954359" y="1976739"/>
        <a:ext cx="717165" cy="358582"/>
      </dsp:txXfrm>
    </dsp:sp>
    <dsp:sp modelId="{966D2C54-95E1-4F1D-A97C-037A4AB41444}">
      <dsp:nvSpPr>
        <dsp:cNvPr id="0" name=""/>
        <dsp:cNvSpPr/>
      </dsp:nvSpPr>
      <dsp:spPr>
        <a:xfrm>
          <a:off x="1308920" y="2485927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Marketing  Campaigns &amp; Strategy Manager</a:t>
          </a:r>
          <a:endParaRPr lang="en-GB" sz="600" kern="1200" dirty="0"/>
        </a:p>
      </dsp:txBody>
      <dsp:txXfrm>
        <a:off x="1308920" y="2485927"/>
        <a:ext cx="717165" cy="358582"/>
      </dsp:txXfrm>
    </dsp:sp>
    <dsp:sp modelId="{934CD609-09A3-477D-B29D-E1EC71C7020E}">
      <dsp:nvSpPr>
        <dsp:cNvPr id="0" name=""/>
        <dsp:cNvSpPr/>
      </dsp:nvSpPr>
      <dsp:spPr>
        <a:xfrm>
          <a:off x="2176690" y="2485927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Student Marketing &amp; Advertising Manager</a:t>
          </a:r>
        </a:p>
      </dsp:txBody>
      <dsp:txXfrm>
        <a:off x="2176690" y="2485927"/>
        <a:ext cx="717165" cy="358582"/>
      </dsp:txXfrm>
    </dsp:sp>
    <dsp:sp modelId="{17A82801-4132-4B3D-8670-2E2BE0A22F8E}">
      <dsp:nvSpPr>
        <dsp:cNvPr id="0" name=""/>
        <dsp:cNvSpPr/>
      </dsp:nvSpPr>
      <dsp:spPr>
        <a:xfrm>
          <a:off x="7264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UG Marketing Officer</a:t>
          </a:r>
        </a:p>
      </dsp:txBody>
      <dsp:txXfrm>
        <a:off x="7264" y="2995114"/>
        <a:ext cx="717165" cy="358582"/>
      </dsp:txXfrm>
    </dsp:sp>
    <dsp:sp modelId="{3E8C9CBD-0628-4988-AD83-B6850BB06B5A}">
      <dsp:nvSpPr>
        <dsp:cNvPr id="0" name=""/>
        <dsp:cNvSpPr/>
      </dsp:nvSpPr>
      <dsp:spPr>
        <a:xfrm>
          <a:off x="186556" y="3504302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UG Marketing Co-</a:t>
          </a:r>
          <a:r>
            <a:rPr lang="en-US" sz="600" kern="1200" dirty="0" err="1"/>
            <a:t>ordinator</a:t>
          </a:r>
          <a:endParaRPr lang="en-US" sz="600" kern="1200" dirty="0"/>
        </a:p>
      </dsp:txBody>
      <dsp:txXfrm>
        <a:off x="186556" y="3504302"/>
        <a:ext cx="717165" cy="358582"/>
      </dsp:txXfrm>
    </dsp:sp>
    <dsp:sp modelId="{369EE857-7BFF-401B-9428-8B6ED2794D50}">
      <dsp:nvSpPr>
        <dsp:cNvPr id="0" name=""/>
        <dsp:cNvSpPr/>
      </dsp:nvSpPr>
      <dsp:spPr>
        <a:xfrm>
          <a:off x="875034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PG Marketing Officer</a:t>
          </a:r>
          <a:endParaRPr lang="en-GB" sz="600" kern="1200" dirty="0"/>
        </a:p>
      </dsp:txBody>
      <dsp:txXfrm>
        <a:off x="875034" y="2995114"/>
        <a:ext cx="717165" cy="358582"/>
      </dsp:txXfrm>
    </dsp:sp>
    <dsp:sp modelId="{AB66AAB2-332A-4A09-B727-B4F288C40C2C}">
      <dsp:nvSpPr>
        <dsp:cNvPr id="0" name=""/>
        <dsp:cNvSpPr/>
      </dsp:nvSpPr>
      <dsp:spPr>
        <a:xfrm>
          <a:off x="1054326" y="3504302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Marketing Officer (MBA)</a:t>
          </a:r>
          <a:endParaRPr lang="en-GB" sz="600" kern="1200" dirty="0"/>
        </a:p>
      </dsp:txBody>
      <dsp:txXfrm>
        <a:off x="1054326" y="3504302"/>
        <a:ext cx="717165" cy="358582"/>
      </dsp:txXfrm>
    </dsp:sp>
    <dsp:sp modelId="{7EE1F31B-39F9-4B29-8777-11D6C34E1077}">
      <dsp:nvSpPr>
        <dsp:cNvPr id="0" name=""/>
        <dsp:cNvSpPr/>
      </dsp:nvSpPr>
      <dsp:spPr>
        <a:xfrm>
          <a:off x="1054326" y="4013489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PG Marketing Co-</a:t>
          </a:r>
          <a:r>
            <a:rPr lang="en-US" sz="600" kern="1200" dirty="0" err="1"/>
            <a:t>ordinator</a:t>
          </a:r>
          <a:endParaRPr lang="en-US" sz="600" kern="1200" dirty="0"/>
        </a:p>
      </dsp:txBody>
      <dsp:txXfrm>
        <a:off x="1054326" y="4013489"/>
        <a:ext cx="717165" cy="358582"/>
      </dsp:txXfrm>
    </dsp:sp>
    <dsp:sp modelId="{97C9C700-6EA3-491E-9B57-D64547E5827B}">
      <dsp:nvSpPr>
        <dsp:cNvPr id="0" name=""/>
        <dsp:cNvSpPr/>
      </dsp:nvSpPr>
      <dsp:spPr>
        <a:xfrm>
          <a:off x="1742805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Commercial Marketing Officer</a:t>
          </a:r>
          <a:endParaRPr lang="en-GB" sz="600" kern="1200" dirty="0"/>
        </a:p>
      </dsp:txBody>
      <dsp:txXfrm>
        <a:off x="1742805" y="2995114"/>
        <a:ext cx="717165" cy="358582"/>
      </dsp:txXfrm>
    </dsp:sp>
    <dsp:sp modelId="{36C6B513-D0B9-49FF-B6E7-7B4690E01F25}">
      <dsp:nvSpPr>
        <dsp:cNvPr id="0" name=""/>
        <dsp:cNvSpPr/>
      </dsp:nvSpPr>
      <dsp:spPr>
        <a:xfrm>
          <a:off x="2610575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Advertising Officer</a:t>
          </a:r>
          <a:endParaRPr lang="en-GB" sz="600" kern="1200" dirty="0"/>
        </a:p>
      </dsp:txBody>
      <dsp:txXfrm>
        <a:off x="2610575" y="2995114"/>
        <a:ext cx="717165" cy="358582"/>
      </dsp:txXfrm>
    </dsp:sp>
    <dsp:sp modelId="{AAE00098-DA1D-498E-8D16-3204E6FA8ACB}">
      <dsp:nvSpPr>
        <dsp:cNvPr id="0" name=""/>
        <dsp:cNvSpPr/>
      </dsp:nvSpPr>
      <dsp:spPr>
        <a:xfrm>
          <a:off x="3478345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Social Media Officer</a:t>
          </a:r>
          <a:endParaRPr lang="en-GB" sz="600" kern="1200" dirty="0"/>
        </a:p>
      </dsp:txBody>
      <dsp:txXfrm>
        <a:off x="3478345" y="2995114"/>
        <a:ext cx="717165" cy="358582"/>
      </dsp:txXfrm>
    </dsp:sp>
    <dsp:sp modelId="{FDFB7B62-5419-41E7-9038-46CFED49409E}">
      <dsp:nvSpPr>
        <dsp:cNvPr id="0" name=""/>
        <dsp:cNvSpPr/>
      </dsp:nvSpPr>
      <dsp:spPr>
        <a:xfrm>
          <a:off x="3657637" y="3504302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Social Media Assistant</a:t>
          </a:r>
          <a:endParaRPr lang="en-GB" sz="600" kern="1200" dirty="0"/>
        </a:p>
      </dsp:txBody>
      <dsp:txXfrm>
        <a:off x="3657637" y="3504302"/>
        <a:ext cx="717165" cy="358582"/>
      </dsp:txXfrm>
    </dsp:sp>
    <dsp:sp modelId="{E55BED08-6135-4588-886F-908B912F3B3F}">
      <dsp:nvSpPr>
        <dsp:cNvPr id="0" name=""/>
        <dsp:cNvSpPr/>
      </dsp:nvSpPr>
      <dsp:spPr>
        <a:xfrm>
          <a:off x="4356378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Recruitment Events &amp; Marketing Officer</a:t>
          </a:r>
          <a:endParaRPr lang="en-GB" sz="600" kern="1200" dirty="0"/>
        </a:p>
      </dsp:txBody>
      <dsp:txXfrm>
        <a:off x="4356378" y="2995114"/>
        <a:ext cx="717165" cy="358582"/>
      </dsp:txXfrm>
    </dsp:sp>
    <dsp:sp modelId="{22465562-B644-4ED1-9EBE-F6EA61BD0FA4}">
      <dsp:nvSpPr>
        <dsp:cNvPr id="0" name=""/>
        <dsp:cNvSpPr/>
      </dsp:nvSpPr>
      <dsp:spPr>
        <a:xfrm>
          <a:off x="4525407" y="3504302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Recruitment Events &amp; Marketing  Officer</a:t>
          </a:r>
          <a:endParaRPr lang="en-GB" sz="600" kern="1200" dirty="0"/>
        </a:p>
      </dsp:txBody>
      <dsp:txXfrm>
        <a:off x="4525407" y="3504302"/>
        <a:ext cx="717165" cy="358582"/>
      </dsp:txXfrm>
    </dsp:sp>
    <dsp:sp modelId="{C2202622-E6D6-4BBB-9CC0-FBACD1552591}">
      <dsp:nvSpPr>
        <dsp:cNvPr id="0" name=""/>
        <dsp:cNvSpPr/>
      </dsp:nvSpPr>
      <dsp:spPr>
        <a:xfrm>
          <a:off x="4525407" y="4013489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, Recruitment Events &amp; Marketing Assistant</a:t>
          </a:r>
          <a:endParaRPr lang="en-GB" sz="600" kern="1200" dirty="0"/>
        </a:p>
      </dsp:txBody>
      <dsp:txXfrm>
        <a:off x="4525407" y="4013489"/>
        <a:ext cx="717165" cy="358582"/>
      </dsp:txXfrm>
    </dsp:sp>
    <dsp:sp modelId="{57BD4A5D-89B4-4013-B141-4D87911C9ACA}">
      <dsp:nvSpPr>
        <dsp:cNvPr id="0" name=""/>
        <dsp:cNvSpPr/>
      </dsp:nvSpPr>
      <dsp:spPr>
        <a:xfrm>
          <a:off x="6515541" y="2485927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CRM, Content &amp; Rich Media Manager</a:t>
          </a:r>
          <a:endParaRPr lang="en-GB" sz="600" kern="1200" dirty="0"/>
        </a:p>
      </dsp:txBody>
      <dsp:txXfrm>
        <a:off x="6515541" y="2485927"/>
        <a:ext cx="717165" cy="358582"/>
      </dsp:txXfrm>
    </dsp:sp>
    <dsp:sp modelId="{5B18B54A-ACFB-4FEE-ACA1-997B046E8056}">
      <dsp:nvSpPr>
        <dsp:cNvPr id="0" name=""/>
        <dsp:cNvSpPr/>
      </dsp:nvSpPr>
      <dsp:spPr>
        <a:xfrm>
          <a:off x="5213886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Rich Media Officer</a:t>
          </a:r>
          <a:endParaRPr lang="en-GB" sz="600" kern="1200" dirty="0"/>
        </a:p>
      </dsp:txBody>
      <dsp:txXfrm>
        <a:off x="5213886" y="2995114"/>
        <a:ext cx="717165" cy="358582"/>
      </dsp:txXfrm>
    </dsp:sp>
    <dsp:sp modelId="{8C271E52-7B4E-480E-B21E-66C77F72FD49}">
      <dsp:nvSpPr>
        <dsp:cNvPr id="0" name=""/>
        <dsp:cNvSpPr/>
      </dsp:nvSpPr>
      <dsp:spPr>
        <a:xfrm>
          <a:off x="5393177" y="3504302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, Video &amp; Photography Officer</a:t>
          </a:r>
          <a:endParaRPr lang="en-GB" sz="600" kern="1200" dirty="0"/>
        </a:p>
      </dsp:txBody>
      <dsp:txXfrm>
        <a:off x="5393177" y="3504302"/>
        <a:ext cx="717165" cy="358582"/>
      </dsp:txXfrm>
    </dsp:sp>
    <dsp:sp modelId="{FDD1CD14-44F0-4B95-9687-3D2699FF223B}">
      <dsp:nvSpPr>
        <dsp:cNvPr id="0" name=""/>
        <dsp:cNvSpPr/>
      </dsp:nvSpPr>
      <dsp:spPr>
        <a:xfrm>
          <a:off x="5393177" y="4013489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Video &amp; Photography Officer</a:t>
          </a:r>
          <a:endParaRPr lang="en-GB" sz="600" kern="1200" dirty="0"/>
        </a:p>
      </dsp:txBody>
      <dsp:txXfrm>
        <a:off x="5393177" y="4013489"/>
        <a:ext cx="717165" cy="358582"/>
      </dsp:txXfrm>
    </dsp:sp>
    <dsp:sp modelId="{E661B199-CA68-4155-AC64-F9053CD7E75D}">
      <dsp:nvSpPr>
        <dsp:cNvPr id="0" name=""/>
        <dsp:cNvSpPr/>
      </dsp:nvSpPr>
      <dsp:spPr>
        <a:xfrm>
          <a:off x="5393177" y="4522677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bg1"/>
              </a:solidFill>
            </a:rPr>
            <a:t> Video &amp; Photography Officer</a:t>
          </a:r>
          <a:endParaRPr lang="en-GB" sz="600" kern="1200" dirty="0">
            <a:solidFill>
              <a:schemeClr val="bg1"/>
            </a:solidFill>
          </a:endParaRPr>
        </a:p>
      </dsp:txBody>
      <dsp:txXfrm>
        <a:off x="5393177" y="4522677"/>
        <a:ext cx="717165" cy="358582"/>
      </dsp:txXfrm>
    </dsp:sp>
    <dsp:sp modelId="{9B7508EA-A8D2-45C8-8502-E2C0052FD61F}">
      <dsp:nvSpPr>
        <dsp:cNvPr id="0" name=""/>
        <dsp:cNvSpPr/>
      </dsp:nvSpPr>
      <dsp:spPr>
        <a:xfrm>
          <a:off x="6081656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Projects &amp; Campaigns Officer</a:t>
          </a:r>
          <a:endParaRPr lang="en-GB" sz="600" kern="1200" dirty="0"/>
        </a:p>
      </dsp:txBody>
      <dsp:txXfrm>
        <a:off x="6081656" y="2995114"/>
        <a:ext cx="717165" cy="358582"/>
      </dsp:txXfrm>
    </dsp:sp>
    <dsp:sp modelId="{4CCAD250-1ECA-4627-B8C2-7A78D07AB9A0}">
      <dsp:nvSpPr>
        <dsp:cNvPr id="0" name=""/>
        <dsp:cNvSpPr/>
      </dsp:nvSpPr>
      <dsp:spPr>
        <a:xfrm>
          <a:off x="6260948" y="3504302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Projects &amp; Campaigns Officer</a:t>
          </a:r>
          <a:endParaRPr lang="en-GB" sz="600" kern="1200" dirty="0"/>
        </a:p>
      </dsp:txBody>
      <dsp:txXfrm>
        <a:off x="6260948" y="3504302"/>
        <a:ext cx="717165" cy="358582"/>
      </dsp:txXfrm>
    </dsp:sp>
    <dsp:sp modelId="{663C7804-5095-44D5-9BB3-FED0F30C563F}">
      <dsp:nvSpPr>
        <dsp:cNvPr id="0" name=""/>
        <dsp:cNvSpPr/>
      </dsp:nvSpPr>
      <dsp:spPr>
        <a:xfrm>
          <a:off x="6949426" y="2995114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,                      Snr Content Officer</a:t>
          </a:r>
          <a:endParaRPr lang="en-GB" sz="600" kern="1200" dirty="0"/>
        </a:p>
      </dsp:txBody>
      <dsp:txXfrm>
        <a:off x="6949426" y="2995114"/>
        <a:ext cx="717165" cy="358582"/>
      </dsp:txXfrm>
    </dsp:sp>
    <dsp:sp modelId="{E4033041-B489-40DB-A85C-7600C7FD3092}">
      <dsp:nvSpPr>
        <dsp:cNvPr id="0" name=""/>
        <dsp:cNvSpPr/>
      </dsp:nvSpPr>
      <dsp:spPr>
        <a:xfrm>
          <a:off x="7128718" y="3504302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bg1"/>
              </a:solidFill>
            </a:rPr>
            <a:t>Content Officer</a:t>
          </a:r>
          <a:endParaRPr lang="en-GB" sz="600" kern="1200" dirty="0">
            <a:solidFill>
              <a:schemeClr val="bg1"/>
            </a:solidFill>
          </a:endParaRPr>
        </a:p>
      </dsp:txBody>
      <dsp:txXfrm>
        <a:off x="7128718" y="3504302"/>
        <a:ext cx="717165" cy="358582"/>
      </dsp:txXfrm>
    </dsp:sp>
    <dsp:sp modelId="{C12B13B2-5A2A-453F-955E-B192AB78242E}">
      <dsp:nvSpPr>
        <dsp:cNvPr id="0" name=""/>
        <dsp:cNvSpPr/>
      </dsp:nvSpPr>
      <dsp:spPr>
        <a:xfrm>
          <a:off x="7128718" y="4013489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bg1"/>
              </a:solidFill>
            </a:rPr>
            <a:t>2 X Content Co-Ordinator</a:t>
          </a:r>
          <a:endParaRPr lang="en-GB" sz="600" kern="1200" dirty="0">
            <a:solidFill>
              <a:schemeClr val="bg1"/>
            </a:solidFill>
          </a:endParaRPr>
        </a:p>
      </dsp:txBody>
      <dsp:txXfrm>
        <a:off x="7128718" y="4013489"/>
        <a:ext cx="717165" cy="358582"/>
      </dsp:txXfrm>
    </dsp:sp>
    <dsp:sp modelId="{DA44D941-0442-47D6-B33E-7DD5F993162E}">
      <dsp:nvSpPr>
        <dsp:cNvPr id="0" name=""/>
        <dsp:cNvSpPr/>
      </dsp:nvSpPr>
      <dsp:spPr>
        <a:xfrm>
          <a:off x="7128718" y="4522677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Content Assistant</a:t>
          </a:r>
          <a:endParaRPr lang="en-GB" sz="600" kern="1200" dirty="0"/>
        </a:p>
      </dsp:txBody>
      <dsp:txXfrm>
        <a:off x="7128718" y="4522677"/>
        <a:ext cx="717165" cy="358582"/>
      </dsp:txXfrm>
    </dsp:sp>
    <dsp:sp modelId="{DB30318B-F4E1-4D93-A70F-5AD60724D968}">
      <dsp:nvSpPr>
        <dsp:cNvPr id="0" name=""/>
        <dsp:cNvSpPr/>
      </dsp:nvSpPr>
      <dsp:spPr>
        <a:xfrm>
          <a:off x="7817197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CRM Officer</a:t>
          </a:r>
          <a:endParaRPr lang="en-GB" sz="600" kern="1200" dirty="0"/>
        </a:p>
      </dsp:txBody>
      <dsp:txXfrm>
        <a:off x="7817197" y="2995114"/>
        <a:ext cx="717165" cy="358582"/>
      </dsp:txXfrm>
    </dsp:sp>
    <dsp:sp modelId="{404CB1D4-2288-4DCD-8D93-0BF4D89C5879}">
      <dsp:nvSpPr>
        <dsp:cNvPr id="0" name=""/>
        <dsp:cNvSpPr/>
      </dsp:nvSpPr>
      <dsp:spPr>
        <a:xfrm>
          <a:off x="7996488" y="3504302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3 X CRM Officer</a:t>
          </a:r>
          <a:endParaRPr lang="en-GB" sz="600" kern="1200" dirty="0"/>
        </a:p>
      </dsp:txBody>
      <dsp:txXfrm>
        <a:off x="7996488" y="3504302"/>
        <a:ext cx="717165" cy="358582"/>
      </dsp:txXfrm>
    </dsp:sp>
    <dsp:sp modelId="{C947653D-8957-4207-B86D-FA1E252F238A}">
      <dsp:nvSpPr>
        <dsp:cNvPr id="0" name=""/>
        <dsp:cNvSpPr/>
      </dsp:nvSpPr>
      <dsp:spPr>
        <a:xfrm>
          <a:off x="7996488" y="4013489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Marketing Database Co-Ordinator</a:t>
          </a:r>
          <a:endParaRPr lang="en-GB" sz="600" kern="1200" dirty="0"/>
        </a:p>
      </dsp:txBody>
      <dsp:txXfrm>
        <a:off x="7996488" y="4013489"/>
        <a:ext cx="717165" cy="358582"/>
      </dsp:txXfrm>
    </dsp:sp>
    <dsp:sp modelId="{758C1A75-B1AF-4C60-A6E2-92C20364E083}">
      <dsp:nvSpPr>
        <dsp:cNvPr id="0" name=""/>
        <dsp:cNvSpPr/>
      </dsp:nvSpPr>
      <dsp:spPr>
        <a:xfrm>
          <a:off x="8665833" y="2492306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Web Manager</a:t>
          </a:r>
          <a:endParaRPr lang="en-GB" sz="600" kern="1200" dirty="0"/>
        </a:p>
      </dsp:txBody>
      <dsp:txXfrm>
        <a:off x="8665833" y="2492306"/>
        <a:ext cx="717165" cy="358582"/>
      </dsp:txXfrm>
    </dsp:sp>
    <dsp:sp modelId="{D8E4BCAE-4225-4794-846A-EEF9877BB769}">
      <dsp:nvSpPr>
        <dsp:cNvPr id="0" name=""/>
        <dsp:cNvSpPr/>
      </dsp:nvSpPr>
      <dsp:spPr>
        <a:xfrm>
          <a:off x="8864258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Web Developer</a:t>
          </a:r>
          <a:endParaRPr lang="en-GB" sz="600" kern="1200" dirty="0"/>
        </a:p>
      </dsp:txBody>
      <dsp:txXfrm>
        <a:off x="8864258" y="2995114"/>
        <a:ext cx="717165" cy="358582"/>
      </dsp:txXfrm>
    </dsp:sp>
    <dsp:sp modelId="{9CC1BC49-D1DF-43C9-BC33-11265F9BD871}">
      <dsp:nvSpPr>
        <dsp:cNvPr id="0" name=""/>
        <dsp:cNvSpPr/>
      </dsp:nvSpPr>
      <dsp:spPr>
        <a:xfrm>
          <a:off x="8864258" y="3504302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bg1"/>
              </a:solidFill>
            </a:rPr>
            <a:t>Content Editor</a:t>
          </a:r>
          <a:endParaRPr lang="en-GB" sz="600" kern="1200" dirty="0">
            <a:solidFill>
              <a:schemeClr val="bg1"/>
            </a:solidFill>
          </a:endParaRPr>
        </a:p>
      </dsp:txBody>
      <dsp:txXfrm>
        <a:off x="8864258" y="3504302"/>
        <a:ext cx="717165" cy="358582"/>
      </dsp:txXfrm>
    </dsp:sp>
    <dsp:sp modelId="{9CD852BA-82CC-4E7C-93FF-027A97885B3C}">
      <dsp:nvSpPr>
        <dsp:cNvPr id="0" name=""/>
        <dsp:cNvSpPr/>
      </dsp:nvSpPr>
      <dsp:spPr>
        <a:xfrm>
          <a:off x="8864258" y="4013489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Front End Developer</a:t>
          </a:r>
          <a:endParaRPr lang="en-GB" sz="600" kern="1200" dirty="0"/>
        </a:p>
      </dsp:txBody>
      <dsp:txXfrm>
        <a:off x="8864258" y="4013489"/>
        <a:ext cx="717165" cy="358582"/>
      </dsp:txXfrm>
    </dsp:sp>
    <dsp:sp modelId="{940E96CE-A22C-4C75-A4A4-D6CE14583735}">
      <dsp:nvSpPr>
        <dsp:cNvPr id="0" name=""/>
        <dsp:cNvSpPr/>
      </dsp:nvSpPr>
      <dsp:spPr>
        <a:xfrm>
          <a:off x="10599799" y="2485927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Market Insight Manager</a:t>
          </a:r>
          <a:endParaRPr lang="en-GB" sz="600" kern="1200" dirty="0"/>
        </a:p>
      </dsp:txBody>
      <dsp:txXfrm>
        <a:off x="10599799" y="2485927"/>
        <a:ext cx="717165" cy="358582"/>
      </dsp:txXfrm>
    </dsp:sp>
    <dsp:sp modelId="{59947F72-A766-40DD-9FD6-24572160CB6E}">
      <dsp:nvSpPr>
        <dsp:cNvPr id="0" name=""/>
        <dsp:cNvSpPr/>
      </dsp:nvSpPr>
      <dsp:spPr>
        <a:xfrm>
          <a:off x="9732029" y="2995114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Snr Market Insight Officer</a:t>
          </a:r>
          <a:endParaRPr lang="en-GB" sz="600" kern="1200" dirty="0"/>
        </a:p>
      </dsp:txBody>
      <dsp:txXfrm>
        <a:off x="9732029" y="2995114"/>
        <a:ext cx="717165" cy="358582"/>
      </dsp:txXfrm>
    </dsp:sp>
    <dsp:sp modelId="{297EDD48-E7EF-4C07-8C60-5ACA2276AD80}">
      <dsp:nvSpPr>
        <dsp:cNvPr id="0" name=""/>
        <dsp:cNvSpPr/>
      </dsp:nvSpPr>
      <dsp:spPr>
        <a:xfrm>
          <a:off x="9911320" y="3504302"/>
          <a:ext cx="717165" cy="35858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Market Insight Co-</a:t>
          </a:r>
          <a:r>
            <a:rPr lang="en-US" sz="600" kern="1200" dirty="0" err="1"/>
            <a:t>ordinator</a:t>
          </a:r>
          <a:endParaRPr lang="en-GB" sz="600" kern="1200" dirty="0"/>
        </a:p>
      </dsp:txBody>
      <dsp:txXfrm>
        <a:off x="9911320" y="3504302"/>
        <a:ext cx="717165" cy="358582"/>
      </dsp:txXfrm>
    </dsp:sp>
    <dsp:sp modelId="{C28FD19A-A03D-484F-9745-FC933E8487AC}">
      <dsp:nvSpPr>
        <dsp:cNvPr id="0" name=""/>
        <dsp:cNvSpPr/>
      </dsp:nvSpPr>
      <dsp:spPr>
        <a:xfrm>
          <a:off x="10599799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CRM Analyst</a:t>
          </a:r>
          <a:endParaRPr lang="en-GB" sz="600" kern="1200" dirty="0"/>
        </a:p>
      </dsp:txBody>
      <dsp:txXfrm>
        <a:off x="10599799" y="2995114"/>
        <a:ext cx="717165" cy="358582"/>
      </dsp:txXfrm>
    </dsp:sp>
    <dsp:sp modelId="{18B66325-1F26-4738-81DF-C22096C330B1}">
      <dsp:nvSpPr>
        <dsp:cNvPr id="0" name=""/>
        <dsp:cNvSpPr/>
      </dsp:nvSpPr>
      <dsp:spPr>
        <a:xfrm>
          <a:off x="11467569" y="2995114"/>
          <a:ext cx="717165" cy="358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Marketing Data Analyst</a:t>
          </a:r>
          <a:endParaRPr lang="en-GB" sz="600" kern="1200" dirty="0"/>
        </a:p>
      </dsp:txBody>
      <dsp:txXfrm>
        <a:off x="11467569" y="2995114"/>
        <a:ext cx="717165" cy="3585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5D743-E8CC-419E-967E-6BBDBA708DF3}">
      <dsp:nvSpPr>
        <dsp:cNvPr id="0" name=""/>
        <dsp:cNvSpPr/>
      </dsp:nvSpPr>
      <dsp:spPr>
        <a:xfrm>
          <a:off x="10393195" y="1947152"/>
          <a:ext cx="211801" cy="649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523"/>
              </a:lnTo>
              <a:lnTo>
                <a:pt x="211801" y="649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0BF91-EF86-4B88-91D2-A68E2650C652}">
      <dsp:nvSpPr>
        <dsp:cNvPr id="0" name=""/>
        <dsp:cNvSpPr/>
      </dsp:nvSpPr>
      <dsp:spPr>
        <a:xfrm>
          <a:off x="5832413" y="944627"/>
          <a:ext cx="5125584" cy="29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60"/>
              </a:lnTo>
              <a:lnTo>
                <a:pt x="5125584" y="148260"/>
              </a:lnTo>
              <a:lnTo>
                <a:pt x="5125584" y="296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D7E28-8222-4547-ABEE-97D1D36C23A0}">
      <dsp:nvSpPr>
        <dsp:cNvPr id="0" name=""/>
        <dsp:cNvSpPr/>
      </dsp:nvSpPr>
      <dsp:spPr>
        <a:xfrm>
          <a:off x="7039679" y="1947152"/>
          <a:ext cx="2562792" cy="29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60"/>
              </a:lnTo>
              <a:lnTo>
                <a:pt x="2562792" y="148260"/>
              </a:lnTo>
              <a:lnTo>
                <a:pt x="2562792" y="2965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256E5-869A-4E50-84EC-3C670F5BCB81}">
      <dsp:nvSpPr>
        <dsp:cNvPr id="0" name=""/>
        <dsp:cNvSpPr/>
      </dsp:nvSpPr>
      <dsp:spPr>
        <a:xfrm>
          <a:off x="7039679" y="1947152"/>
          <a:ext cx="854264" cy="29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60"/>
              </a:lnTo>
              <a:lnTo>
                <a:pt x="854264" y="148260"/>
              </a:lnTo>
              <a:lnTo>
                <a:pt x="854264" y="2965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E895C-8B6F-40E0-B42D-F8E98E4D67C6}">
      <dsp:nvSpPr>
        <dsp:cNvPr id="0" name=""/>
        <dsp:cNvSpPr/>
      </dsp:nvSpPr>
      <dsp:spPr>
        <a:xfrm>
          <a:off x="5620612" y="2949677"/>
          <a:ext cx="211801" cy="2654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4572"/>
              </a:lnTo>
              <a:lnTo>
                <a:pt x="211801" y="26545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56A27-8334-4CC7-835B-C9FF576CE811}">
      <dsp:nvSpPr>
        <dsp:cNvPr id="0" name=""/>
        <dsp:cNvSpPr/>
      </dsp:nvSpPr>
      <dsp:spPr>
        <a:xfrm>
          <a:off x="5620612" y="2949677"/>
          <a:ext cx="211801" cy="1652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048"/>
              </a:lnTo>
              <a:lnTo>
                <a:pt x="211801" y="16520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658FF-50A0-4B71-965C-F1C79ABC92F8}">
      <dsp:nvSpPr>
        <dsp:cNvPr id="0" name=""/>
        <dsp:cNvSpPr/>
      </dsp:nvSpPr>
      <dsp:spPr>
        <a:xfrm>
          <a:off x="5620612" y="2949677"/>
          <a:ext cx="211801" cy="649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523"/>
              </a:lnTo>
              <a:lnTo>
                <a:pt x="211801" y="649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A9393-21EE-4829-8F4E-4A8085BAE19B}">
      <dsp:nvSpPr>
        <dsp:cNvPr id="0" name=""/>
        <dsp:cNvSpPr/>
      </dsp:nvSpPr>
      <dsp:spPr>
        <a:xfrm>
          <a:off x="6185415" y="1947152"/>
          <a:ext cx="854264" cy="296521"/>
        </a:xfrm>
        <a:custGeom>
          <a:avLst/>
          <a:gdLst/>
          <a:ahLst/>
          <a:cxnLst/>
          <a:rect l="0" t="0" r="0" b="0"/>
          <a:pathLst>
            <a:path>
              <a:moveTo>
                <a:pt x="854264" y="0"/>
              </a:moveTo>
              <a:lnTo>
                <a:pt x="854264" y="148260"/>
              </a:lnTo>
              <a:lnTo>
                <a:pt x="0" y="148260"/>
              </a:lnTo>
              <a:lnTo>
                <a:pt x="0" y="2965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4F7BB-FFAA-4DE6-9BA5-246438F87BEC}">
      <dsp:nvSpPr>
        <dsp:cNvPr id="0" name=""/>
        <dsp:cNvSpPr/>
      </dsp:nvSpPr>
      <dsp:spPr>
        <a:xfrm>
          <a:off x="4476887" y="1947152"/>
          <a:ext cx="2562792" cy="296521"/>
        </a:xfrm>
        <a:custGeom>
          <a:avLst/>
          <a:gdLst/>
          <a:ahLst/>
          <a:cxnLst/>
          <a:rect l="0" t="0" r="0" b="0"/>
          <a:pathLst>
            <a:path>
              <a:moveTo>
                <a:pt x="2562792" y="0"/>
              </a:moveTo>
              <a:lnTo>
                <a:pt x="2562792" y="148260"/>
              </a:lnTo>
              <a:lnTo>
                <a:pt x="0" y="148260"/>
              </a:lnTo>
              <a:lnTo>
                <a:pt x="0" y="2965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C83A0-3092-4E8D-8FDE-9C98B5460D1F}">
      <dsp:nvSpPr>
        <dsp:cNvPr id="0" name=""/>
        <dsp:cNvSpPr/>
      </dsp:nvSpPr>
      <dsp:spPr>
        <a:xfrm>
          <a:off x="5832413" y="944627"/>
          <a:ext cx="1207265" cy="29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60"/>
              </a:lnTo>
              <a:lnTo>
                <a:pt x="1207265" y="148260"/>
              </a:lnTo>
              <a:lnTo>
                <a:pt x="1207265" y="296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EAAA1-6DE9-47BA-9375-878AE16B60C7}">
      <dsp:nvSpPr>
        <dsp:cNvPr id="0" name=""/>
        <dsp:cNvSpPr/>
      </dsp:nvSpPr>
      <dsp:spPr>
        <a:xfrm>
          <a:off x="1850554" y="1947152"/>
          <a:ext cx="211801" cy="2654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4572"/>
              </a:lnTo>
              <a:lnTo>
                <a:pt x="211801" y="26545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96049-9E0C-42C8-BE4B-F2D5DD402B9E}">
      <dsp:nvSpPr>
        <dsp:cNvPr id="0" name=""/>
        <dsp:cNvSpPr/>
      </dsp:nvSpPr>
      <dsp:spPr>
        <a:xfrm>
          <a:off x="1850554" y="1947152"/>
          <a:ext cx="211801" cy="1652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048"/>
              </a:lnTo>
              <a:lnTo>
                <a:pt x="211801" y="16520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8C658-6ABF-41ED-BB51-D793C63A0D90}">
      <dsp:nvSpPr>
        <dsp:cNvPr id="0" name=""/>
        <dsp:cNvSpPr/>
      </dsp:nvSpPr>
      <dsp:spPr>
        <a:xfrm>
          <a:off x="1850554" y="1947152"/>
          <a:ext cx="211801" cy="649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523"/>
              </a:lnTo>
              <a:lnTo>
                <a:pt x="211801" y="649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2110B-E6B0-4E16-8840-30AFF0C891E9}">
      <dsp:nvSpPr>
        <dsp:cNvPr id="0" name=""/>
        <dsp:cNvSpPr/>
      </dsp:nvSpPr>
      <dsp:spPr>
        <a:xfrm>
          <a:off x="2415356" y="944627"/>
          <a:ext cx="3417056" cy="296521"/>
        </a:xfrm>
        <a:custGeom>
          <a:avLst/>
          <a:gdLst/>
          <a:ahLst/>
          <a:cxnLst/>
          <a:rect l="0" t="0" r="0" b="0"/>
          <a:pathLst>
            <a:path>
              <a:moveTo>
                <a:pt x="3417056" y="0"/>
              </a:moveTo>
              <a:lnTo>
                <a:pt x="3417056" y="148260"/>
              </a:lnTo>
              <a:lnTo>
                <a:pt x="0" y="148260"/>
              </a:lnTo>
              <a:lnTo>
                <a:pt x="0" y="296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B4600-5355-4464-B7BA-7FA08DDC170B}">
      <dsp:nvSpPr>
        <dsp:cNvPr id="0" name=""/>
        <dsp:cNvSpPr/>
      </dsp:nvSpPr>
      <dsp:spPr>
        <a:xfrm>
          <a:off x="142025" y="1947152"/>
          <a:ext cx="211801" cy="1652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048"/>
              </a:lnTo>
              <a:lnTo>
                <a:pt x="211801" y="16520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7935A-9B4F-45B1-B6A3-3A1F4BAC8B59}">
      <dsp:nvSpPr>
        <dsp:cNvPr id="0" name=""/>
        <dsp:cNvSpPr/>
      </dsp:nvSpPr>
      <dsp:spPr>
        <a:xfrm>
          <a:off x="142025" y="1947152"/>
          <a:ext cx="211801" cy="649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523"/>
              </a:lnTo>
              <a:lnTo>
                <a:pt x="211801" y="649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B5F2F-C767-4DA0-8CF0-D9A4D2E358A6}">
      <dsp:nvSpPr>
        <dsp:cNvPr id="0" name=""/>
        <dsp:cNvSpPr/>
      </dsp:nvSpPr>
      <dsp:spPr>
        <a:xfrm>
          <a:off x="706828" y="944627"/>
          <a:ext cx="5125584" cy="296521"/>
        </a:xfrm>
        <a:custGeom>
          <a:avLst/>
          <a:gdLst/>
          <a:ahLst/>
          <a:cxnLst/>
          <a:rect l="0" t="0" r="0" b="0"/>
          <a:pathLst>
            <a:path>
              <a:moveTo>
                <a:pt x="5125584" y="0"/>
              </a:moveTo>
              <a:lnTo>
                <a:pt x="5125584" y="148260"/>
              </a:lnTo>
              <a:lnTo>
                <a:pt x="0" y="148260"/>
              </a:lnTo>
              <a:lnTo>
                <a:pt x="0" y="296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2189C-A06C-42E8-A724-430E07922ACB}">
      <dsp:nvSpPr>
        <dsp:cNvPr id="0" name=""/>
        <dsp:cNvSpPr/>
      </dsp:nvSpPr>
      <dsp:spPr>
        <a:xfrm>
          <a:off x="5126410" y="238624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Associate Director International Recruitment &amp; Global Partnerships</a:t>
          </a:r>
          <a:endParaRPr lang="en-GB" sz="1200" kern="1200" dirty="0"/>
        </a:p>
      </dsp:txBody>
      <dsp:txXfrm>
        <a:off x="5126410" y="238624"/>
        <a:ext cx="1412006" cy="706003"/>
      </dsp:txXfrm>
    </dsp:sp>
    <dsp:sp modelId="{32FFC67B-8B18-46F8-8036-808611E57FD9}">
      <dsp:nvSpPr>
        <dsp:cNvPr id="0" name=""/>
        <dsp:cNvSpPr/>
      </dsp:nvSpPr>
      <dsp:spPr>
        <a:xfrm>
          <a:off x="825" y="1241148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International Recruitment Manager SSA&amp;A</a:t>
          </a:r>
          <a:endParaRPr lang="en-GB" sz="1200" kern="1200" dirty="0"/>
        </a:p>
      </dsp:txBody>
      <dsp:txXfrm>
        <a:off x="825" y="1241148"/>
        <a:ext cx="1412006" cy="706003"/>
      </dsp:txXfrm>
    </dsp:sp>
    <dsp:sp modelId="{6FC275D3-37BE-42E5-8288-C37EFAAE1383}">
      <dsp:nvSpPr>
        <dsp:cNvPr id="0" name=""/>
        <dsp:cNvSpPr/>
      </dsp:nvSpPr>
      <dsp:spPr>
        <a:xfrm>
          <a:off x="353826" y="224367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Events and Partnerships Officer SSA</a:t>
          </a:r>
          <a:endParaRPr lang="en-GB" sz="1200" kern="1200" dirty="0"/>
        </a:p>
      </dsp:txBody>
      <dsp:txXfrm>
        <a:off x="353826" y="2243673"/>
        <a:ext cx="1412006" cy="706003"/>
      </dsp:txXfrm>
    </dsp:sp>
    <dsp:sp modelId="{6DE2C2E9-B84B-4546-94A5-C85526DD09A9}">
      <dsp:nvSpPr>
        <dsp:cNvPr id="0" name=""/>
        <dsp:cNvSpPr/>
      </dsp:nvSpPr>
      <dsp:spPr>
        <a:xfrm>
          <a:off x="353826" y="3246198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Conversion Officer SSA</a:t>
          </a:r>
          <a:endParaRPr lang="en-GB" sz="1200" kern="1200" dirty="0"/>
        </a:p>
      </dsp:txBody>
      <dsp:txXfrm>
        <a:off x="353826" y="3246198"/>
        <a:ext cx="1412006" cy="706003"/>
      </dsp:txXfrm>
    </dsp:sp>
    <dsp:sp modelId="{966D2C54-95E1-4F1D-A97C-037A4AB41444}">
      <dsp:nvSpPr>
        <dsp:cNvPr id="0" name=""/>
        <dsp:cNvSpPr/>
      </dsp:nvSpPr>
      <dsp:spPr>
        <a:xfrm>
          <a:off x="1709353" y="1241148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China and East Asia Regional Manager</a:t>
          </a:r>
          <a:endParaRPr lang="en-GB" sz="1200" kern="1200" dirty="0"/>
        </a:p>
      </dsp:txBody>
      <dsp:txXfrm>
        <a:off x="1709353" y="1241148"/>
        <a:ext cx="1412006" cy="706003"/>
      </dsp:txXfrm>
    </dsp:sp>
    <dsp:sp modelId="{46960830-F260-41E9-B794-E2D3C6E28EF9}">
      <dsp:nvSpPr>
        <dsp:cNvPr id="0" name=""/>
        <dsp:cNvSpPr/>
      </dsp:nvSpPr>
      <dsp:spPr>
        <a:xfrm>
          <a:off x="2062355" y="224367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Senior Recruitment Officer</a:t>
          </a:r>
          <a:endParaRPr lang="en-GB" sz="1200" kern="1200" dirty="0"/>
        </a:p>
      </dsp:txBody>
      <dsp:txXfrm>
        <a:off x="2062355" y="2243673"/>
        <a:ext cx="1412006" cy="706003"/>
      </dsp:txXfrm>
    </dsp:sp>
    <dsp:sp modelId="{4E5392AA-D0F7-4A76-A376-B7CB9DE2747A}">
      <dsp:nvSpPr>
        <dsp:cNvPr id="0" name=""/>
        <dsp:cNvSpPr/>
      </dsp:nvSpPr>
      <dsp:spPr>
        <a:xfrm>
          <a:off x="2062355" y="3246198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Recruitment Officer</a:t>
          </a:r>
          <a:endParaRPr lang="en-GB" sz="1200" kern="1200" dirty="0"/>
        </a:p>
      </dsp:txBody>
      <dsp:txXfrm>
        <a:off x="2062355" y="3246198"/>
        <a:ext cx="1412006" cy="706003"/>
      </dsp:txXfrm>
    </dsp:sp>
    <dsp:sp modelId="{95C47C67-7790-4FD3-89D9-BEB1B206CB06}">
      <dsp:nvSpPr>
        <dsp:cNvPr id="0" name=""/>
        <dsp:cNvSpPr/>
      </dsp:nvSpPr>
      <dsp:spPr>
        <a:xfrm>
          <a:off x="2062355" y="424872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Marketing and Admissions Officer</a:t>
          </a:r>
          <a:endParaRPr lang="en-GB" sz="1200" kern="1200" dirty="0"/>
        </a:p>
      </dsp:txBody>
      <dsp:txXfrm>
        <a:off x="2062355" y="4248723"/>
        <a:ext cx="1412006" cy="706003"/>
      </dsp:txXfrm>
    </dsp:sp>
    <dsp:sp modelId="{57BD4A5D-89B4-4013-B141-4D87911C9ACA}">
      <dsp:nvSpPr>
        <dsp:cNvPr id="0" name=""/>
        <dsp:cNvSpPr/>
      </dsp:nvSpPr>
      <dsp:spPr>
        <a:xfrm>
          <a:off x="6333676" y="1241148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Director, Dubai Regional Hub</a:t>
          </a:r>
          <a:endParaRPr lang="en-GB" sz="1200" kern="1200" dirty="0"/>
        </a:p>
      </dsp:txBody>
      <dsp:txXfrm>
        <a:off x="6333676" y="1241148"/>
        <a:ext cx="1412006" cy="706003"/>
      </dsp:txXfrm>
    </dsp:sp>
    <dsp:sp modelId="{D15A40E6-2FF6-4C7C-97EE-D02ECDDD2F3D}">
      <dsp:nvSpPr>
        <dsp:cNvPr id="0" name=""/>
        <dsp:cNvSpPr/>
      </dsp:nvSpPr>
      <dsp:spPr>
        <a:xfrm>
          <a:off x="3770883" y="224367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CDM, MEA &amp; Pakistan</a:t>
          </a:r>
          <a:endParaRPr lang="en-GB" sz="1200" kern="1200" dirty="0"/>
        </a:p>
      </dsp:txBody>
      <dsp:txXfrm>
        <a:off x="3770883" y="2243673"/>
        <a:ext cx="1412006" cy="706003"/>
      </dsp:txXfrm>
    </dsp:sp>
    <dsp:sp modelId="{A7C024F0-511D-4CB7-8014-D57660DFDFFB}">
      <dsp:nvSpPr>
        <dsp:cNvPr id="0" name=""/>
        <dsp:cNvSpPr/>
      </dsp:nvSpPr>
      <dsp:spPr>
        <a:xfrm>
          <a:off x="5479411" y="224367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Dubai Officer Manager</a:t>
          </a:r>
          <a:endParaRPr lang="en-GB" sz="1200" kern="1200" dirty="0"/>
        </a:p>
      </dsp:txBody>
      <dsp:txXfrm>
        <a:off x="5479411" y="2243673"/>
        <a:ext cx="1412006" cy="706003"/>
      </dsp:txXfrm>
    </dsp:sp>
    <dsp:sp modelId="{41FA5FED-8FC3-4694-BDBC-D3C0C428A1CF}">
      <dsp:nvSpPr>
        <dsp:cNvPr id="0" name=""/>
        <dsp:cNvSpPr/>
      </dsp:nvSpPr>
      <dsp:spPr>
        <a:xfrm>
          <a:off x="5832413" y="3246198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International Admissions Assistant</a:t>
          </a:r>
          <a:endParaRPr lang="en-GB" sz="1200" kern="1200" dirty="0"/>
        </a:p>
      </dsp:txBody>
      <dsp:txXfrm>
        <a:off x="5832413" y="3246198"/>
        <a:ext cx="1412006" cy="706003"/>
      </dsp:txXfrm>
    </dsp:sp>
    <dsp:sp modelId="{B90C3BE9-E13B-4458-80FA-EB6676C9B059}">
      <dsp:nvSpPr>
        <dsp:cNvPr id="0" name=""/>
        <dsp:cNvSpPr/>
      </dsp:nvSpPr>
      <dsp:spPr>
        <a:xfrm>
          <a:off x="5832413" y="424872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International Admissions Assistant</a:t>
          </a:r>
          <a:endParaRPr lang="en-GB" sz="1200" kern="1200" dirty="0"/>
        </a:p>
      </dsp:txBody>
      <dsp:txXfrm>
        <a:off x="5832413" y="4248723"/>
        <a:ext cx="1412006" cy="706003"/>
      </dsp:txXfrm>
    </dsp:sp>
    <dsp:sp modelId="{D161042E-C8C5-4F5F-85DA-160FA576160F}">
      <dsp:nvSpPr>
        <dsp:cNvPr id="0" name=""/>
        <dsp:cNvSpPr/>
      </dsp:nvSpPr>
      <dsp:spPr>
        <a:xfrm>
          <a:off x="5832413" y="5251248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Admin Officer</a:t>
          </a:r>
          <a:endParaRPr lang="en-GB" sz="1200" kern="1200" dirty="0"/>
        </a:p>
      </dsp:txBody>
      <dsp:txXfrm>
        <a:off x="5832413" y="5251248"/>
        <a:ext cx="1412006" cy="706003"/>
      </dsp:txXfrm>
    </dsp:sp>
    <dsp:sp modelId="{A64BD691-59E6-4563-AA15-BDF8A0FCAF4E}">
      <dsp:nvSpPr>
        <dsp:cNvPr id="0" name=""/>
        <dsp:cNvSpPr/>
      </dsp:nvSpPr>
      <dsp:spPr>
        <a:xfrm>
          <a:off x="7187940" y="224367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Global Engagement Officer</a:t>
          </a:r>
          <a:endParaRPr lang="en-GB" sz="1200" kern="1200" dirty="0"/>
        </a:p>
      </dsp:txBody>
      <dsp:txXfrm>
        <a:off x="7187940" y="2243673"/>
        <a:ext cx="1412006" cy="706003"/>
      </dsp:txXfrm>
    </dsp:sp>
    <dsp:sp modelId="{1D45C2D7-E920-4313-A8D8-F764DEAF3DE6}">
      <dsp:nvSpPr>
        <dsp:cNvPr id="0" name=""/>
        <dsp:cNvSpPr/>
      </dsp:nvSpPr>
      <dsp:spPr>
        <a:xfrm>
          <a:off x="8896468" y="224367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CDM, South Asia</a:t>
          </a:r>
          <a:endParaRPr lang="en-GB" sz="1200" kern="1200" dirty="0"/>
        </a:p>
      </dsp:txBody>
      <dsp:txXfrm>
        <a:off x="8896468" y="2243673"/>
        <a:ext cx="1412006" cy="706003"/>
      </dsp:txXfrm>
    </dsp:sp>
    <dsp:sp modelId="{DFEF2F29-708C-4C62-B8A1-99D935167CC0}">
      <dsp:nvSpPr>
        <dsp:cNvPr id="0" name=""/>
        <dsp:cNvSpPr/>
      </dsp:nvSpPr>
      <dsp:spPr>
        <a:xfrm>
          <a:off x="10251995" y="1241148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Snr International Marketing Officer</a:t>
          </a:r>
          <a:endParaRPr lang="en-GB" sz="1200" kern="1200" dirty="0"/>
        </a:p>
      </dsp:txBody>
      <dsp:txXfrm>
        <a:off x="10251995" y="1241148"/>
        <a:ext cx="1412006" cy="706003"/>
      </dsp:txXfrm>
    </dsp:sp>
    <dsp:sp modelId="{99069A81-358C-4729-8A10-E21A7F34E436}">
      <dsp:nvSpPr>
        <dsp:cNvPr id="0" name=""/>
        <dsp:cNvSpPr/>
      </dsp:nvSpPr>
      <dsp:spPr>
        <a:xfrm>
          <a:off x="10604996" y="2243673"/>
          <a:ext cx="1412006" cy="706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International Marketing Officer</a:t>
          </a:r>
          <a:endParaRPr lang="en-GB" sz="1200" kern="1200" dirty="0"/>
        </a:p>
      </dsp:txBody>
      <dsp:txXfrm>
        <a:off x="10604996" y="2243673"/>
        <a:ext cx="1412006" cy="706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0B3B7-ACDF-4F43-8E6C-D95AF5D17FF8}">
      <dsp:nvSpPr>
        <dsp:cNvPr id="0" name=""/>
        <dsp:cNvSpPr/>
      </dsp:nvSpPr>
      <dsp:spPr>
        <a:xfrm>
          <a:off x="8655340" y="2158645"/>
          <a:ext cx="168582" cy="516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987"/>
              </a:lnTo>
              <a:lnTo>
                <a:pt x="168582" y="5169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05C92-7571-4322-998C-9FADC1F9ED7F}">
      <dsp:nvSpPr>
        <dsp:cNvPr id="0" name=""/>
        <dsp:cNvSpPr/>
      </dsp:nvSpPr>
      <dsp:spPr>
        <a:xfrm>
          <a:off x="5705142" y="1360687"/>
          <a:ext cx="3399751" cy="236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07"/>
              </a:lnTo>
              <a:lnTo>
                <a:pt x="3399751" y="118007"/>
              </a:lnTo>
              <a:lnTo>
                <a:pt x="3399751" y="2360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7C033-7A60-439F-BE28-D01A12A3613C}">
      <dsp:nvSpPr>
        <dsp:cNvPr id="0" name=""/>
        <dsp:cNvSpPr/>
      </dsp:nvSpPr>
      <dsp:spPr>
        <a:xfrm>
          <a:off x="7295439" y="2158645"/>
          <a:ext cx="168582" cy="131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945"/>
              </a:lnTo>
              <a:lnTo>
                <a:pt x="168582" y="13149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54E76-B795-476D-8D6D-D2B33911B604}">
      <dsp:nvSpPr>
        <dsp:cNvPr id="0" name=""/>
        <dsp:cNvSpPr/>
      </dsp:nvSpPr>
      <dsp:spPr>
        <a:xfrm>
          <a:off x="7295439" y="2158645"/>
          <a:ext cx="168582" cy="516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987"/>
              </a:lnTo>
              <a:lnTo>
                <a:pt x="168582" y="5169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0F84D-6995-4AF3-83DD-E517C8D86F8F}">
      <dsp:nvSpPr>
        <dsp:cNvPr id="0" name=""/>
        <dsp:cNvSpPr/>
      </dsp:nvSpPr>
      <dsp:spPr>
        <a:xfrm>
          <a:off x="5705142" y="1360687"/>
          <a:ext cx="2039851" cy="236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07"/>
              </a:lnTo>
              <a:lnTo>
                <a:pt x="2039851" y="118007"/>
              </a:lnTo>
              <a:lnTo>
                <a:pt x="2039851" y="2360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5795D-B031-4601-AD50-8A9B6D40D693}">
      <dsp:nvSpPr>
        <dsp:cNvPr id="0" name=""/>
        <dsp:cNvSpPr/>
      </dsp:nvSpPr>
      <dsp:spPr>
        <a:xfrm>
          <a:off x="5935539" y="2158645"/>
          <a:ext cx="168582" cy="131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945"/>
              </a:lnTo>
              <a:lnTo>
                <a:pt x="168582" y="13149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44675-FC33-4E2B-9104-A83E21B86171}">
      <dsp:nvSpPr>
        <dsp:cNvPr id="0" name=""/>
        <dsp:cNvSpPr/>
      </dsp:nvSpPr>
      <dsp:spPr>
        <a:xfrm>
          <a:off x="5935539" y="2158645"/>
          <a:ext cx="168582" cy="516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987"/>
              </a:lnTo>
              <a:lnTo>
                <a:pt x="168582" y="5169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56262-98F1-4413-9C6B-013A6B116AC1}">
      <dsp:nvSpPr>
        <dsp:cNvPr id="0" name=""/>
        <dsp:cNvSpPr/>
      </dsp:nvSpPr>
      <dsp:spPr>
        <a:xfrm>
          <a:off x="5705142" y="1360687"/>
          <a:ext cx="679950" cy="236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07"/>
              </a:lnTo>
              <a:lnTo>
                <a:pt x="679950" y="118007"/>
              </a:lnTo>
              <a:lnTo>
                <a:pt x="679950" y="2360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2FB6C-7F22-419F-8CBD-BD442FE2E92E}">
      <dsp:nvSpPr>
        <dsp:cNvPr id="0" name=""/>
        <dsp:cNvSpPr/>
      </dsp:nvSpPr>
      <dsp:spPr>
        <a:xfrm>
          <a:off x="4575638" y="2158645"/>
          <a:ext cx="168582" cy="2910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0861"/>
              </a:lnTo>
              <a:lnTo>
                <a:pt x="168582" y="2910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23A3D-D7E8-4E09-89B3-0966414D94DD}">
      <dsp:nvSpPr>
        <dsp:cNvPr id="0" name=""/>
        <dsp:cNvSpPr/>
      </dsp:nvSpPr>
      <dsp:spPr>
        <a:xfrm>
          <a:off x="4575638" y="2158645"/>
          <a:ext cx="168582" cy="211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2903"/>
              </a:lnTo>
              <a:lnTo>
                <a:pt x="168582" y="2112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62CA2-A441-45D3-BFAD-990AE989595E}">
      <dsp:nvSpPr>
        <dsp:cNvPr id="0" name=""/>
        <dsp:cNvSpPr/>
      </dsp:nvSpPr>
      <dsp:spPr>
        <a:xfrm>
          <a:off x="4575638" y="2158645"/>
          <a:ext cx="168582" cy="131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945"/>
              </a:lnTo>
              <a:lnTo>
                <a:pt x="168582" y="13149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E5BCC-F19F-4398-AA6A-84205510E9B7}">
      <dsp:nvSpPr>
        <dsp:cNvPr id="0" name=""/>
        <dsp:cNvSpPr/>
      </dsp:nvSpPr>
      <dsp:spPr>
        <a:xfrm>
          <a:off x="4575638" y="2158645"/>
          <a:ext cx="168582" cy="516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987"/>
              </a:lnTo>
              <a:lnTo>
                <a:pt x="168582" y="5169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998D1-3F94-4E17-90BA-F9AEC2D7A5A4}">
      <dsp:nvSpPr>
        <dsp:cNvPr id="0" name=""/>
        <dsp:cNvSpPr/>
      </dsp:nvSpPr>
      <dsp:spPr>
        <a:xfrm>
          <a:off x="5025192" y="1360687"/>
          <a:ext cx="679950" cy="236015"/>
        </a:xfrm>
        <a:custGeom>
          <a:avLst/>
          <a:gdLst/>
          <a:ahLst/>
          <a:cxnLst/>
          <a:rect l="0" t="0" r="0" b="0"/>
          <a:pathLst>
            <a:path>
              <a:moveTo>
                <a:pt x="679950" y="0"/>
              </a:moveTo>
              <a:lnTo>
                <a:pt x="679950" y="118007"/>
              </a:lnTo>
              <a:lnTo>
                <a:pt x="0" y="118007"/>
              </a:lnTo>
              <a:lnTo>
                <a:pt x="0" y="2360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F2E65-9857-497D-959A-D07DE3651D46}">
      <dsp:nvSpPr>
        <dsp:cNvPr id="0" name=""/>
        <dsp:cNvSpPr/>
      </dsp:nvSpPr>
      <dsp:spPr>
        <a:xfrm>
          <a:off x="3215737" y="2158645"/>
          <a:ext cx="168582" cy="211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2903"/>
              </a:lnTo>
              <a:lnTo>
                <a:pt x="168582" y="2112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166B5-E0A3-48D5-B570-A5208146F571}">
      <dsp:nvSpPr>
        <dsp:cNvPr id="0" name=""/>
        <dsp:cNvSpPr/>
      </dsp:nvSpPr>
      <dsp:spPr>
        <a:xfrm>
          <a:off x="3215737" y="2158645"/>
          <a:ext cx="168582" cy="131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945"/>
              </a:lnTo>
              <a:lnTo>
                <a:pt x="168582" y="13149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C612D-7E84-4A08-9CC7-41D17D8E624E}">
      <dsp:nvSpPr>
        <dsp:cNvPr id="0" name=""/>
        <dsp:cNvSpPr/>
      </dsp:nvSpPr>
      <dsp:spPr>
        <a:xfrm>
          <a:off x="3215737" y="2158645"/>
          <a:ext cx="168582" cy="516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987"/>
              </a:lnTo>
              <a:lnTo>
                <a:pt x="168582" y="5169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1852B-78D7-4CAE-93C9-07E4C96FCE75}">
      <dsp:nvSpPr>
        <dsp:cNvPr id="0" name=""/>
        <dsp:cNvSpPr/>
      </dsp:nvSpPr>
      <dsp:spPr>
        <a:xfrm>
          <a:off x="3665291" y="1360687"/>
          <a:ext cx="2039851" cy="236015"/>
        </a:xfrm>
        <a:custGeom>
          <a:avLst/>
          <a:gdLst/>
          <a:ahLst/>
          <a:cxnLst/>
          <a:rect l="0" t="0" r="0" b="0"/>
          <a:pathLst>
            <a:path>
              <a:moveTo>
                <a:pt x="2039851" y="0"/>
              </a:moveTo>
              <a:lnTo>
                <a:pt x="2039851" y="118007"/>
              </a:lnTo>
              <a:lnTo>
                <a:pt x="0" y="118007"/>
              </a:lnTo>
              <a:lnTo>
                <a:pt x="0" y="2360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6F0D5-64B4-4F1B-8865-44736F6E62CE}">
      <dsp:nvSpPr>
        <dsp:cNvPr id="0" name=""/>
        <dsp:cNvSpPr/>
      </dsp:nvSpPr>
      <dsp:spPr>
        <a:xfrm>
          <a:off x="1855837" y="2158645"/>
          <a:ext cx="168582" cy="3708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8820"/>
              </a:lnTo>
              <a:lnTo>
                <a:pt x="168582" y="37088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80C86-D85B-468B-8FFF-159BE92F95E0}">
      <dsp:nvSpPr>
        <dsp:cNvPr id="0" name=""/>
        <dsp:cNvSpPr/>
      </dsp:nvSpPr>
      <dsp:spPr>
        <a:xfrm>
          <a:off x="1855837" y="2158645"/>
          <a:ext cx="168582" cy="2910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0861"/>
              </a:lnTo>
              <a:lnTo>
                <a:pt x="168582" y="2910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EDFD7-9815-4EB6-B8CF-7C6FA7283A5C}">
      <dsp:nvSpPr>
        <dsp:cNvPr id="0" name=""/>
        <dsp:cNvSpPr/>
      </dsp:nvSpPr>
      <dsp:spPr>
        <a:xfrm>
          <a:off x="1855837" y="2158645"/>
          <a:ext cx="168582" cy="211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2903"/>
              </a:lnTo>
              <a:lnTo>
                <a:pt x="168582" y="2112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35074-141C-4D41-92D2-125F52D6D115}">
      <dsp:nvSpPr>
        <dsp:cNvPr id="0" name=""/>
        <dsp:cNvSpPr/>
      </dsp:nvSpPr>
      <dsp:spPr>
        <a:xfrm>
          <a:off x="1855837" y="2158645"/>
          <a:ext cx="168582" cy="131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945"/>
              </a:lnTo>
              <a:lnTo>
                <a:pt x="168582" y="13149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5D364-A293-46D1-AF12-BDDCD4852D32}">
      <dsp:nvSpPr>
        <dsp:cNvPr id="0" name=""/>
        <dsp:cNvSpPr/>
      </dsp:nvSpPr>
      <dsp:spPr>
        <a:xfrm>
          <a:off x="1855837" y="2158645"/>
          <a:ext cx="168582" cy="516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987"/>
              </a:lnTo>
              <a:lnTo>
                <a:pt x="168582" y="5169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5613E-6CCC-4840-ABC6-3534D35A895D}">
      <dsp:nvSpPr>
        <dsp:cNvPr id="0" name=""/>
        <dsp:cNvSpPr/>
      </dsp:nvSpPr>
      <dsp:spPr>
        <a:xfrm>
          <a:off x="2305391" y="1360687"/>
          <a:ext cx="3399751" cy="236015"/>
        </a:xfrm>
        <a:custGeom>
          <a:avLst/>
          <a:gdLst/>
          <a:ahLst/>
          <a:cxnLst/>
          <a:rect l="0" t="0" r="0" b="0"/>
          <a:pathLst>
            <a:path>
              <a:moveTo>
                <a:pt x="3399751" y="0"/>
              </a:moveTo>
              <a:lnTo>
                <a:pt x="3399751" y="118007"/>
              </a:lnTo>
              <a:lnTo>
                <a:pt x="0" y="118007"/>
              </a:lnTo>
              <a:lnTo>
                <a:pt x="0" y="2360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2110B-E6B0-4E16-8840-30AFF0C891E9}">
      <dsp:nvSpPr>
        <dsp:cNvPr id="0" name=""/>
        <dsp:cNvSpPr/>
      </dsp:nvSpPr>
      <dsp:spPr>
        <a:xfrm>
          <a:off x="5659422" y="562728"/>
          <a:ext cx="91440" cy="236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0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2189C-A06C-42E8-A724-430E07922ACB}">
      <dsp:nvSpPr>
        <dsp:cNvPr id="0" name=""/>
        <dsp:cNvSpPr/>
      </dsp:nvSpPr>
      <dsp:spPr>
        <a:xfrm>
          <a:off x="5143200" y="786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University Secretary</a:t>
          </a:r>
        </a:p>
      </dsp:txBody>
      <dsp:txXfrm>
        <a:off x="5143200" y="786"/>
        <a:ext cx="1123884" cy="561942"/>
      </dsp:txXfrm>
    </dsp:sp>
    <dsp:sp modelId="{966D2C54-95E1-4F1D-A97C-037A4AB41444}">
      <dsp:nvSpPr>
        <dsp:cNvPr id="0" name=""/>
        <dsp:cNvSpPr/>
      </dsp:nvSpPr>
      <dsp:spPr>
        <a:xfrm>
          <a:off x="5143200" y="798744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Associate Director, Engagement, Development and Communications</a:t>
          </a:r>
          <a:endParaRPr lang="en-GB" sz="900" kern="1200" dirty="0"/>
        </a:p>
      </dsp:txBody>
      <dsp:txXfrm>
        <a:off x="5143200" y="798744"/>
        <a:ext cx="1123884" cy="561942"/>
      </dsp:txXfrm>
    </dsp:sp>
    <dsp:sp modelId="{18B66325-1F26-4738-81DF-C22096C330B1}">
      <dsp:nvSpPr>
        <dsp:cNvPr id="0" name=""/>
        <dsp:cNvSpPr/>
      </dsp:nvSpPr>
      <dsp:spPr>
        <a:xfrm>
          <a:off x="1743448" y="1596702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Snr Engagement Manager</a:t>
          </a:r>
          <a:endParaRPr lang="en-GB" sz="900" kern="1200" dirty="0"/>
        </a:p>
      </dsp:txBody>
      <dsp:txXfrm>
        <a:off x="1743448" y="1596702"/>
        <a:ext cx="1123884" cy="561942"/>
      </dsp:txXfrm>
    </dsp:sp>
    <dsp:sp modelId="{DE9CAD7D-CF26-42E0-9AC6-3D37240B16DA}">
      <dsp:nvSpPr>
        <dsp:cNvPr id="0" name=""/>
        <dsp:cNvSpPr/>
      </dsp:nvSpPr>
      <dsp:spPr>
        <a:xfrm>
          <a:off x="2024419" y="2394661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Snr Corporate Engagement Officer</a:t>
          </a:r>
          <a:endParaRPr lang="en-GB" sz="900" kern="1200" dirty="0"/>
        </a:p>
      </dsp:txBody>
      <dsp:txXfrm>
        <a:off x="2024419" y="2394661"/>
        <a:ext cx="1123884" cy="561942"/>
      </dsp:txXfrm>
    </dsp:sp>
    <dsp:sp modelId="{7B4435B2-28D0-4897-8089-EDDA44B68D7A}">
      <dsp:nvSpPr>
        <dsp:cNvPr id="0" name=""/>
        <dsp:cNvSpPr/>
      </dsp:nvSpPr>
      <dsp:spPr>
        <a:xfrm>
          <a:off x="2024419" y="3192619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Snr Corporate Sponsorship Officer</a:t>
          </a:r>
          <a:endParaRPr lang="en-GB" sz="900" kern="1200" dirty="0"/>
        </a:p>
      </dsp:txBody>
      <dsp:txXfrm>
        <a:off x="2024419" y="3192619"/>
        <a:ext cx="1123884" cy="561942"/>
      </dsp:txXfrm>
    </dsp:sp>
    <dsp:sp modelId="{63763F89-2E0C-4B7C-8F08-0BE8EC42903D}">
      <dsp:nvSpPr>
        <dsp:cNvPr id="0" name=""/>
        <dsp:cNvSpPr/>
      </dsp:nvSpPr>
      <dsp:spPr>
        <a:xfrm>
          <a:off x="2024419" y="3990577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Public Engagement Manager</a:t>
          </a:r>
          <a:endParaRPr lang="en-GB" sz="900" kern="1200" dirty="0"/>
        </a:p>
      </dsp:txBody>
      <dsp:txXfrm>
        <a:off x="2024419" y="3990577"/>
        <a:ext cx="1123884" cy="561942"/>
      </dsp:txXfrm>
    </dsp:sp>
    <dsp:sp modelId="{50FADE28-FC14-4108-8344-DCD663873DD3}">
      <dsp:nvSpPr>
        <dsp:cNvPr id="0" name=""/>
        <dsp:cNvSpPr/>
      </dsp:nvSpPr>
      <dsp:spPr>
        <a:xfrm>
          <a:off x="2024419" y="4788535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Engagement Officer</a:t>
          </a:r>
          <a:endParaRPr lang="en-GB" sz="900" kern="1200" dirty="0"/>
        </a:p>
      </dsp:txBody>
      <dsp:txXfrm>
        <a:off x="2024419" y="4788535"/>
        <a:ext cx="1123884" cy="561942"/>
      </dsp:txXfrm>
    </dsp:sp>
    <dsp:sp modelId="{8446B444-829B-4DDE-A14C-2DED79C3FF1B}">
      <dsp:nvSpPr>
        <dsp:cNvPr id="0" name=""/>
        <dsp:cNvSpPr/>
      </dsp:nvSpPr>
      <dsp:spPr>
        <a:xfrm>
          <a:off x="2024419" y="5586494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Events &amp; Partnerships Assistant</a:t>
          </a:r>
          <a:endParaRPr lang="en-GB" sz="900" kern="1200" dirty="0"/>
        </a:p>
      </dsp:txBody>
      <dsp:txXfrm>
        <a:off x="2024419" y="5586494"/>
        <a:ext cx="1123884" cy="561942"/>
      </dsp:txXfrm>
    </dsp:sp>
    <dsp:sp modelId="{D49A12BB-10B4-40F9-AE4D-407BC78CE0CD}">
      <dsp:nvSpPr>
        <dsp:cNvPr id="0" name=""/>
        <dsp:cNvSpPr/>
      </dsp:nvSpPr>
      <dsp:spPr>
        <a:xfrm>
          <a:off x="3103349" y="1596702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Snr Development Manager</a:t>
          </a:r>
          <a:endParaRPr lang="en-GB" sz="900" kern="1200" dirty="0"/>
        </a:p>
      </dsp:txBody>
      <dsp:txXfrm>
        <a:off x="3103349" y="1596702"/>
        <a:ext cx="1123884" cy="561942"/>
      </dsp:txXfrm>
    </dsp:sp>
    <dsp:sp modelId="{F05E52A3-BB44-4DD8-8D28-7958704148EA}">
      <dsp:nvSpPr>
        <dsp:cNvPr id="0" name=""/>
        <dsp:cNvSpPr/>
      </dsp:nvSpPr>
      <dsp:spPr>
        <a:xfrm>
          <a:off x="3384320" y="2394661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Development Manager  (Trusts &amp; Foundations)</a:t>
          </a:r>
        </a:p>
      </dsp:txBody>
      <dsp:txXfrm>
        <a:off x="3384320" y="2394661"/>
        <a:ext cx="1123884" cy="561942"/>
      </dsp:txXfrm>
    </dsp:sp>
    <dsp:sp modelId="{7CF45DF6-7BBF-4CE2-A32C-F1CA76F86C36}">
      <dsp:nvSpPr>
        <dsp:cNvPr id="0" name=""/>
        <dsp:cNvSpPr/>
      </dsp:nvSpPr>
      <dsp:spPr>
        <a:xfrm>
          <a:off x="3384320" y="3192619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Snr Development Officer (Major Gifts)</a:t>
          </a:r>
        </a:p>
      </dsp:txBody>
      <dsp:txXfrm>
        <a:off x="3384320" y="3192619"/>
        <a:ext cx="1123884" cy="561942"/>
      </dsp:txXfrm>
    </dsp:sp>
    <dsp:sp modelId="{95716C83-A115-4977-AAD9-408758B4140D}">
      <dsp:nvSpPr>
        <dsp:cNvPr id="0" name=""/>
        <dsp:cNvSpPr/>
      </dsp:nvSpPr>
      <dsp:spPr>
        <a:xfrm>
          <a:off x="3384320" y="3990577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Development Services Officer</a:t>
          </a:r>
        </a:p>
      </dsp:txBody>
      <dsp:txXfrm>
        <a:off x="3384320" y="3990577"/>
        <a:ext cx="1123884" cy="561942"/>
      </dsp:txXfrm>
    </dsp:sp>
    <dsp:sp modelId="{ABE5462B-1ACA-498D-B3D1-69BC1E8E9391}">
      <dsp:nvSpPr>
        <dsp:cNvPr id="0" name=""/>
        <dsp:cNvSpPr/>
      </dsp:nvSpPr>
      <dsp:spPr>
        <a:xfrm>
          <a:off x="4463250" y="1596702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Head of PR &amp; Communications</a:t>
          </a:r>
          <a:endParaRPr lang="en-GB" sz="900" kern="1200" dirty="0"/>
        </a:p>
      </dsp:txBody>
      <dsp:txXfrm>
        <a:off x="4463250" y="1596702"/>
        <a:ext cx="1123884" cy="561942"/>
      </dsp:txXfrm>
    </dsp:sp>
    <dsp:sp modelId="{6F705CD6-6636-4275-8E6D-C509D8E0E526}">
      <dsp:nvSpPr>
        <dsp:cNvPr id="0" name=""/>
        <dsp:cNvSpPr/>
      </dsp:nvSpPr>
      <dsp:spPr>
        <a:xfrm>
          <a:off x="4744221" y="2394661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Media Relations Manager</a:t>
          </a:r>
          <a:endParaRPr lang="en-GB" sz="900" kern="1200" dirty="0"/>
        </a:p>
      </dsp:txBody>
      <dsp:txXfrm>
        <a:off x="4744221" y="2394661"/>
        <a:ext cx="1123884" cy="561942"/>
      </dsp:txXfrm>
    </dsp:sp>
    <dsp:sp modelId="{F04F9823-6F97-43C1-99AD-DE19BBD28DC4}">
      <dsp:nvSpPr>
        <dsp:cNvPr id="0" name=""/>
        <dsp:cNvSpPr/>
      </dsp:nvSpPr>
      <dsp:spPr>
        <a:xfrm>
          <a:off x="4744221" y="3192619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Internal Communications Manager</a:t>
          </a:r>
          <a:endParaRPr lang="en-GB" sz="900" kern="1200" dirty="0"/>
        </a:p>
      </dsp:txBody>
      <dsp:txXfrm>
        <a:off x="4744221" y="3192619"/>
        <a:ext cx="1123884" cy="561942"/>
      </dsp:txXfrm>
    </dsp:sp>
    <dsp:sp modelId="{0DAB7EEC-6F14-4C5D-B65D-E2486A45CD24}">
      <dsp:nvSpPr>
        <dsp:cNvPr id="0" name=""/>
        <dsp:cNvSpPr/>
      </dsp:nvSpPr>
      <dsp:spPr>
        <a:xfrm>
          <a:off x="4744221" y="3990577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 X Snr Communications Officer</a:t>
          </a:r>
          <a:endParaRPr lang="en-GB" sz="900" kern="1200" dirty="0"/>
        </a:p>
      </dsp:txBody>
      <dsp:txXfrm>
        <a:off x="4744221" y="3990577"/>
        <a:ext cx="1123884" cy="561942"/>
      </dsp:txXfrm>
    </dsp:sp>
    <dsp:sp modelId="{8590CEA3-8FE1-44A0-8C1B-720AFC0980EB}">
      <dsp:nvSpPr>
        <dsp:cNvPr id="0" name=""/>
        <dsp:cNvSpPr/>
      </dsp:nvSpPr>
      <dsp:spPr>
        <a:xfrm>
          <a:off x="4744221" y="4788535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Communications Officer</a:t>
          </a:r>
          <a:endParaRPr lang="en-GB" sz="900" kern="1200" dirty="0"/>
        </a:p>
      </dsp:txBody>
      <dsp:txXfrm>
        <a:off x="4744221" y="4788535"/>
        <a:ext cx="1123884" cy="561942"/>
      </dsp:txXfrm>
    </dsp:sp>
    <dsp:sp modelId="{46955B55-2BF4-4344-AE41-B59D1CB9662F}">
      <dsp:nvSpPr>
        <dsp:cNvPr id="0" name=""/>
        <dsp:cNvSpPr/>
      </dsp:nvSpPr>
      <dsp:spPr>
        <a:xfrm>
          <a:off x="5823150" y="1596702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Alumni Relations Manager</a:t>
          </a:r>
          <a:endParaRPr lang="en-GB" sz="900" kern="1200" dirty="0"/>
        </a:p>
      </dsp:txBody>
      <dsp:txXfrm>
        <a:off x="5823150" y="1596702"/>
        <a:ext cx="1123884" cy="561942"/>
      </dsp:txXfrm>
    </dsp:sp>
    <dsp:sp modelId="{BA59AB35-9FD5-4BA5-854B-D259B9CB934F}">
      <dsp:nvSpPr>
        <dsp:cNvPr id="0" name=""/>
        <dsp:cNvSpPr/>
      </dsp:nvSpPr>
      <dsp:spPr>
        <a:xfrm>
          <a:off x="6104122" y="2394661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Alumni Marketing Communications Officer</a:t>
          </a:r>
          <a:endParaRPr lang="en-GB" sz="900" kern="1200" dirty="0"/>
        </a:p>
      </dsp:txBody>
      <dsp:txXfrm>
        <a:off x="6104122" y="2394661"/>
        <a:ext cx="1123884" cy="561942"/>
      </dsp:txXfrm>
    </dsp:sp>
    <dsp:sp modelId="{5CF6C954-0CD0-4341-99C0-F0DF3CF8ECB0}">
      <dsp:nvSpPr>
        <dsp:cNvPr id="0" name=""/>
        <dsp:cNvSpPr/>
      </dsp:nvSpPr>
      <dsp:spPr>
        <a:xfrm>
          <a:off x="6104122" y="3192619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Alumni &amp; Development Data Co-</a:t>
          </a:r>
          <a:r>
            <a:rPr lang="en-US" sz="900" kern="1200" dirty="0" err="1"/>
            <a:t>ordinator</a:t>
          </a:r>
          <a:endParaRPr lang="en-GB" sz="900" kern="1200" dirty="0"/>
        </a:p>
      </dsp:txBody>
      <dsp:txXfrm>
        <a:off x="6104122" y="3192619"/>
        <a:ext cx="1123884" cy="561942"/>
      </dsp:txXfrm>
    </dsp:sp>
    <dsp:sp modelId="{4711D320-88E3-4A43-B25D-FDD4FDEDC4A2}">
      <dsp:nvSpPr>
        <dsp:cNvPr id="0" name=""/>
        <dsp:cNvSpPr/>
      </dsp:nvSpPr>
      <dsp:spPr>
        <a:xfrm>
          <a:off x="7183051" y="1596702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Bradford Producing Hub Project Director</a:t>
          </a:r>
          <a:endParaRPr lang="en-GB" sz="900" kern="1200" dirty="0"/>
        </a:p>
      </dsp:txBody>
      <dsp:txXfrm>
        <a:off x="7183051" y="1596702"/>
        <a:ext cx="1123884" cy="561942"/>
      </dsp:txXfrm>
    </dsp:sp>
    <dsp:sp modelId="{B388C3F9-4CBB-4DA0-B59D-587EA44F8028}">
      <dsp:nvSpPr>
        <dsp:cNvPr id="0" name=""/>
        <dsp:cNvSpPr/>
      </dsp:nvSpPr>
      <dsp:spPr>
        <a:xfrm>
          <a:off x="7464022" y="2394661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Marketing Manager</a:t>
          </a:r>
          <a:endParaRPr lang="en-GB" sz="900" kern="1200" dirty="0"/>
        </a:p>
      </dsp:txBody>
      <dsp:txXfrm>
        <a:off x="7464022" y="2394661"/>
        <a:ext cx="1123884" cy="561942"/>
      </dsp:txXfrm>
    </dsp:sp>
    <dsp:sp modelId="{5528184E-EC74-45EB-A56C-8D78829C6478}">
      <dsp:nvSpPr>
        <dsp:cNvPr id="0" name=""/>
        <dsp:cNvSpPr/>
      </dsp:nvSpPr>
      <dsp:spPr>
        <a:xfrm>
          <a:off x="7464022" y="3192619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2 X Admin &amp; Finance Co-</a:t>
          </a:r>
          <a:r>
            <a:rPr lang="en-US" sz="900" kern="1200" dirty="0" err="1"/>
            <a:t>ordinator</a:t>
          </a:r>
          <a:endParaRPr lang="en-GB" sz="900" kern="1200" dirty="0"/>
        </a:p>
      </dsp:txBody>
      <dsp:txXfrm>
        <a:off x="7464022" y="3192619"/>
        <a:ext cx="1123884" cy="561942"/>
      </dsp:txXfrm>
    </dsp:sp>
    <dsp:sp modelId="{826C94DD-43BD-44BA-B716-15B1F891E4D0}">
      <dsp:nvSpPr>
        <dsp:cNvPr id="0" name=""/>
        <dsp:cNvSpPr/>
      </dsp:nvSpPr>
      <dsp:spPr>
        <a:xfrm>
          <a:off x="8542952" y="1596702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Artistic Director</a:t>
          </a:r>
          <a:endParaRPr lang="en-GB" sz="900" kern="1200" dirty="0"/>
        </a:p>
      </dsp:txBody>
      <dsp:txXfrm>
        <a:off x="8542952" y="1596702"/>
        <a:ext cx="1123884" cy="561942"/>
      </dsp:txXfrm>
    </dsp:sp>
    <dsp:sp modelId="{15D54692-4098-4BBA-A35D-6B8BFE25A89C}">
      <dsp:nvSpPr>
        <dsp:cNvPr id="0" name=""/>
        <dsp:cNvSpPr/>
      </dsp:nvSpPr>
      <dsp:spPr>
        <a:xfrm>
          <a:off x="8823923" y="2394661"/>
          <a:ext cx="1123884" cy="561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Arts Technician</a:t>
          </a:r>
          <a:endParaRPr lang="en-GB" sz="900" kern="1200" dirty="0"/>
        </a:p>
      </dsp:txBody>
      <dsp:txXfrm>
        <a:off x="8823923" y="2394661"/>
        <a:ext cx="1123884" cy="561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A0B87-20B2-4F5D-8552-417C9564BFB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3F477-2C44-4EE3-8E4E-78E37F03D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5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3F477-2C44-4EE3-8E4E-78E37F03D5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8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3F477-2C44-4EE3-8E4E-78E37F03D5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3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3F477-2C44-4EE3-8E4E-78E37F03D59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18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3F477-2C44-4EE3-8E4E-78E37F03D59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3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3F477-2C44-4EE3-8E4E-78E37F03D59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8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71A6-D097-490D-872D-0792505EB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72175-78E7-42FA-B642-6F1B90992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0C4D4-CB42-4BFD-8FF7-D1FAEBEE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719E-C884-4011-9A6E-C353C96F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6666-0D73-452A-9583-E62DCBCD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25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A9E2-5B9A-48DA-BC83-76935005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C2339-87BB-4B38-A882-D4F2ED344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F8CEE-4BE2-46DE-A953-E108573E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3FE66-43B9-44F1-A933-2CD284AE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844E8-30F1-4125-8B3D-7E5574EB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6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474C5-7E6B-4881-A009-848B4DFB89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3B981-E004-4961-8072-EC201BC41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1AC1F-4458-4579-8E52-0BE01DFBE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34A7D-F4B8-4CEB-A452-503472FF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FF2B0-ED0B-4A59-A53D-8819515A7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5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3CDE-A9F1-4EC0-ACCC-DCADC3BE8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C40CD-CB29-4FCC-A067-3C2BAAD39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CDD6C-DCE9-4799-B4C1-F879D21DB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86AED-9B14-4CF3-A293-F718D608B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48C4D-FE87-4210-B983-BB89176D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5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2E106-508D-48FB-9319-02244175A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A4C04-DF75-4776-AF3D-604F15139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74C22-BAD5-4F6B-BF89-D59C9F3A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98C1D-AE3B-4A87-B269-65D2B71A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A0574-9E8E-480B-ADB7-240B0FB3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2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C654D-42F1-41E0-8C8C-1E7859FA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D2F7B-5AB4-4B78-9D52-07A23F0AF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DCDE5-F6E1-4813-9273-967415246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7B75E-9F9B-432D-824C-E8D8862B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D20F3-C7A3-44B9-AE00-A68338B7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8E8AD-1BB9-4C37-BF3B-D0797F61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7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A524A-2867-4D70-802F-C9B9C55C3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AF9ED-106F-4E64-9894-5D6C97252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C95B6-D8E7-42CD-89E1-48F457905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061F5-E389-4894-B3BD-652D51D3D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B935BE-DF8C-4454-9692-43C020B3B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CE7DD8-3906-4CC3-89DF-7542A814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260D7F-CE06-4491-931B-BB838DB6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8E164-7DEA-448C-BAF9-E714E61E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8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FC2F-837F-420C-812E-DA5A2B9B6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F2138-6DE1-4A0A-87FC-E3BC4564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97ACD-4CCA-4DC6-9455-18723E7B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614B9-CD53-4589-B84C-1085CC34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8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11011-7543-444D-BEAB-AFF8DA87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70CC53-56A9-4401-87BA-C3BAC008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CAF43-F7D2-4E65-A669-E9C88564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2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6DE8-9A00-4E37-8C82-BC05C03F8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6B072-5453-4E0C-BD13-C6E686AA2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4F04C-9C10-4AB8-8E8B-ADDC08D4C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F4AB8-5505-4963-8D60-E9208491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95774-C79E-4129-AC9B-5620AD66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CB240-A4C8-4AD1-9825-F26C5450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87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BC9C2-D7F1-4CF2-8D10-4DE8D9981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53736-4695-4630-AF62-610B6E703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C91B4-5CAC-48A1-B961-2C1B31C39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DE80B-697B-4DDB-BF95-4E7E7A218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02BEE-73F4-4B2B-9CBE-B2CBB08B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C9E7C-D99E-4C21-BD73-CED4F119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8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B0A402-D306-4C8B-B346-F6DD1C891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C311E-CB58-4FDC-8845-4DC6B7971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EC6D1-98FD-4167-A9F8-D1DAFF3A6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EC693-3D3B-400A-8401-19B72104582B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DDFE8-FC83-4E14-820F-3295EDD35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71E1-007A-42D1-A78C-906193207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752BA-F71B-4E1D-90AF-57CA622E0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9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1955C1-C3C5-4B76-AD44-BBE7121C2BA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11220362"/>
              </p:ext>
            </p:extLst>
          </p:nvPr>
        </p:nvGraphicFramePr>
        <p:xfrm>
          <a:off x="914400" y="111618"/>
          <a:ext cx="10487608" cy="6046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729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1955C1-C3C5-4B76-AD44-BBE7121C2BA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4796877"/>
              </p:ext>
            </p:extLst>
          </p:nvPr>
        </p:nvGraphicFramePr>
        <p:xfrm>
          <a:off x="0" y="111618"/>
          <a:ext cx="11887200" cy="6139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167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1955C1-C3C5-4B76-AD44-BBE7121C2BA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679712"/>
              </p:ext>
            </p:extLst>
          </p:nvPr>
        </p:nvGraphicFramePr>
        <p:xfrm>
          <a:off x="0" y="111618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489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1955C1-C3C5-4B76-AD44-BBE7121C2BA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70541111"/>
              </p:ext>
            </p:extLst>
          </p:nvPr>
        </p:nvGraphicFramePr>
        <p:xfrm>
          <a:off x="0" y="111618"/>
          <a:ext cx="12017829" cy="6195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79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1955C1-C3C5-4B76-AD44-BBE7121C2BA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1666860"/>
              </p:ext>
            </p:extLst>
          </p:nvPr>
        </p:nvGraphicFramePr>
        <p:xfrm>
          <a:off x="0" y="111618"/>
          <a:ext cx="11691257" cy="6149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323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99DE295E383C438FC0722630A69E37" ma:contentTypeVersion="19" ma:contentTypeDescription="Create a new document." ma:contentTypeScope="" ma:versionID="5915b97a521b2300b4d2fed5361afbde">
  <xsd:schema xmlns:xsd="http://www.w3.org/2001/XMLSchema" xmlns:xs="http://www.w3.org/2001/XMLSchema" xmlns:p="http://schemas.microsoft.com/office/2006/metadata/properties" xmlns:ns2="d00cd6e3-9cc2-4dcc-bfcf-ff69e3f31da5" xmlns:ns3="cc2d66e9-69b2-4df1-8e35-e21ab4099878" targetNamespace="http://schemas.microsoft.com/office/2006/metadata/properties" ma:root="true" ma:fieldsID="8708683e56aab5938f44f055b668f566" ns2:_="" ns3:_="">
    <xsd:import namespace="d00cd6e3-9cc2-4dcc-bfcf-ff69e3f31da5"/>
    <xsd:import namespace="cc2d66e9-69b2-4df1-8e35-e21ab40998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Faculty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cd6e3-9cc2-4dcc-bfcf-ff69e3f31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OCR" ma:index="13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Faculty" ma:index="21" nillable="true" ma:displayName="Faculty " ma:format="Dropdown" ma:hidden="true" ma:internalName="Faculty" ma:readOnly="false">
      <xsd:simpleType>
        <xsd:union memberTypes="dms:Text">
          <xsd:simpleType>
            <xsd:restriction base="dms:Choice">
              <xsd:enumeration value="FoLS"/>
              <xsd:enumeration value="FoHS"/>
              <xsd:enumeration value="FoMLSS"/>
              <xsd:enumeration value="FoEI"/>
            </xsd:restriction>
          </xsd:simpleType>
        </xsd:un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76074f5-1be8-4ced-b50d-89525c034c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d66e9-69b2-4df1-8e35-e21ab40998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7d4ce17b-b9c7-41cc-a5f0-853da68e33bb}" ma:internalName="TaxCatchAll" ma:showField="CatchAllData" ma:web="cc2d66e9-69b2-4df1-8e35-e21ab40998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2d66e9-69b2-4df1-8e35-e21ab4099878" xsi:nil="true"/>
    <Faculty xmlns="d00cd6e3-9cc2-4dcc-bfcf-ff69e3f31da5" xsi:nil="true"/>
    <lcf76f155ced4ddcb4097134ff3c332f xmlns="d00cd6e3-9cc2-4dcc-bfcf-ff69e3f31da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3BBD3F7-2130-4837-88B4-6B76D8732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cd6e3-9cc2-4dcc-bfcf-ff69e3f31da5"/>
    <ds:schemaRef ds:uri="cc2d66e9-69b2-4df1-8e35-e21ab40998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94E7C8-625C-4256-BD1D-53224B3FA3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8D3B47-FCC6-4314-BF42-8EB3E69E123F}">
  <ds:schemaRefs>
    <ds:schemaRef ds:uri="http://schemas.microsoft.com/office/2006/metadata/properties"/>
    <ds:schemaRef ds:uri="http://schemas.microsoft.com/office/infopath/2007/PartnerControls"/>
    <ds:schemaRef ds:uri="cc2d66e9-69b2-4df1-8e35-e21ab4099878"/>
    <ds:schemaRef ds:uri="d00cd6e3-9cc2-4dcc-bfcf-ff69e3f31d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Widescreen</PresentationFormat>
  <Paragraphs>108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Ailie Ferrari</dc:creator>
  <cp:lastModifiedBy>Christina Powis</cp:lastModifiedBy>
  <cp:revision>8</cp:revision>
  <cp:lastPrinted>2021-12-01T13:50:41Z</cp:lastPrinted>
  <dcterms:created xsi:type="dcterms:W3CDTF">2021-09-30T09:13:48Z</dcterms:created>
  <dcterms:modified xsi:type="dcterms:W3CDTF">2023-11-10T16:07:15Z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0x010100B999DE295E383C438FC0722630A69E37</vt:lpwstr>
  </property>
  <property fmtid="{D5CDD505-2E9C-101B-9397-08002B2CF9AE}" pid="3" name="MediaServiceImageTags">
    <vt:lpwstr/>
  </property>
</Properties>
</file>